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75" r:id="rId5"/>
  </p:sldMasterIdLst>
  <p:notesMasterIdLst>
    <p:notesMasterId r:id="rId15"/>
  </p:notesMasterIdLst>
  <p:handoutMasterIdLst>
    <p:handoutMasterId r:id="rId16"/>
  </p:handoutMasterIdLst>
  <p:sldIdLst>
    <p:sldId id="382" r:id="rId6"/>
    <p:sldId id="381" r:id="rId7"/>
    <p:sldId id="380" r:id="rId8"/>
    <p:sldId id="265" r:id="rId9"/>
    <p:sldId id="383" r:id="rId10"/>
    <p:sldId id="384" r:id="rId11"/>
    <p:sldId id="387" r:id="rId12"/>
    <p:sldId id="386" r:id="rId13"/>
    <p:sldId id="275" r:id="rId14"/>
  </p:sldIdLst>
  <p:sldSz cx="12192000" cy="6858000"/>
  <p:notesSz cx="6858000" cy="1895475"/>
  <p:embeddedFontLst>
    <p:embeddedFont>
      <p:font typeface="Calibri" panose="020F0502020204030204" pitchFamily="34" charset="0"/>
      <p:regular r:id="rId17"/>
      <p:bold r:id="rId18"/>
      <p:italic r:id="rId19"/>
      <p:boldItalic r:id="rId20"/>
    </p:embeddedFont>
    <p:embeddedFont>
      <p:font typeface="Equinor" panose="020B0604020202020204" charset="0"/>
      <p:regular r:id="rId21"/>
      <p:bold r:id="rId22"/>
      <p:italic r:id="rId23"/>
      <p:boldItalic r:id="rId24"/>
    </p:embeddedFont>
    <p:embeddedFont>
      <p:font typeface="Equinor Beta" panose="020B0604020202020204" charset="0"/>
      <p:regular r:id="rId25"/>
      <p:bold r:id="rId26"/>
      <p:italic r:id="rId27"/>
      <p:boldItalic r:id="rId28"/>
    </p:embeddedFont>
    <p:embeddedFont>
      <p:font typeface="Equinor Medium" panose="020B0604020202020204" charset="0"/>
      <p:regular r:id="rId29"/>
      <p:bold r:id="rId30"/>
      <p:italic r:id="rId31"/>
      <p:boldItalic r:id="rId32"/>
    </p:embeddedFont>
    <p:embeddedFont>
      <p:font typeface="Equinor Light" panose="020B0604020202020204" charset="0"/>
      <p:regular r:id="rId33"/>
      <p: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4F9"/>
    <a:srgbClr val="F2FCF5"/>
    <a:srgbClr val="333333"/>
    <a:srgbClr val="FF1243"/>
    <a:srgbClr val="007079"/>
    <a:srgbClr val="E6FAEC"/>
    <a:srgbClr val="B2D4D7"/>
    <a:srgbClr val="7FB7BC"/>
    <a:srgbClr val="4C9BA1"/>
    <a:srgbClr val="D5E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09" autoAdjust="0"/>
  </p:normalViewPr>
  <p:slideViewPr>
    <p:cSldViewPr snapToGrid="0">
      <p:cViewPr varScale="1">
        <p:scale>
          <a:sx n="65" d="100"/>
          <a:sy n="65" d="100"/>
        </p:scale>
        <p:origin x="835"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ampson" userId="S::jensam@statoil.com::90a4ab2a-20a0-4afe-af42-46fffcb3b6b1" providerId="AD" clId="Web-{E48CD276-4221-338F-13EA-356D02194F65}"/>
    <pc:docChg chg="modSld">
      <pc:chgData name="Jennifer Sampson" userId="S::jensam@statoil.com::90a4ab2a-20a0-4afe-af42-46fffcb3b6b1" providerId="AD" clId="Web-{E48CD276-4221-338F-13EA-356D02194F65}" dt="2018-12-04T13:45:11.482" v="51"/>
      <pc:docMkLst>
        <pc:docMk/>
      </pc:docMkLst>
      <pc:sldChg chg="modNotes">
        <pc:chgData name="Jennifer Sampson" userId="S::jensam@statoil.com::90a4ab2a-20a0-4afe-af42-46fffcb3b6b1" providerId="AD" clId="Web-{E48CD276-4221-338F-13EA-356D02194F65}" dt="2018-12-04T13:45:11.482" v="51"/>
        <pc:sldMkLst>
          <pc:docMk/>
          <pc:sldMk cId="3037528777" sldId="383"/>
        </pc:sldMkLst>
      </pc:sldChg>
    </pc:docChg>
  </pc:docChgLst>
  <pc:docChgLst>
    <pc:chgData name="Jennifer Sampson" userId="S::jensam@statoil.com::90a4ab2a-20a0-4afe-af42-46fffcb3b6b1" providerId="AD" clId="Web-{9AFC6E44-BD2C-8CD7-5F11-660B7F87D78C}"/>
    <pc:docChg chg="modSld">
      <pc:chgData name="Jennifer Sampson" userId="S::jensam@statoil.com::90a4ab2a-20a0-4afe-af42-46fffcb3b6b1" providerId="AD" clId="Web-{9AFC6E44-BD2C-8CD7-5F11-660B7F87D78C}" dt="2018-12-10T12:08:07.917" v="11"/>
      <pc:docMkLst>
        <pc:docMk/>
      </pc:docMkLst>
      <pc:sldChg chg="modNotes">
        <pc:chgData name="Jennifer Sampson" userId="S::jensam@statoil.com::90a4ab2a-20a0-4afe-af42-46fffcb3b6b1" providerId="AD" clId="Web-{9AFC6E44-BD2C-8CD7-5F11-660B7F87D78C}" dt="2018-12-10T12:07:20.417" v="5"/>
        <pc:sldMkLst>
          <pc:docMk/>
          <pc:sldMk cId="3888078545" sldId="380"/>
        </pc:sldMkLst>
      </pc:sldChg>
      <pc:sldChg chg="modNotes">
        <pc:chgData name="Jennifer Sampson" userId="S::jensam@statoil.com::90a4ab2a-20a0-4afe-af42-46fffcb3b6b1" providerId="AD" clId="Web-{9AFC6E44-BD2C-8CD7-5F11-660B7F87D78C}" dt="2018-12-10T12:07:38.824" v="7"/>
        <pc:sldMkLst>
          <pc:docMk/>
          <pc:sldMk cId="197928919" sldId="381"/>
        </pc:sldMkLst>
      </pc:sldChg>
      <pc:sldChg chg="modNotes">
        <pc:chgData name="Jennifer Sampson" userId="S::jensam@statoil.com::90a4ab2a-20a0-4afe-af42-46fffcb3b6b1" providerId="AD" clId="Web-{9AFC6E44-BD2C-8CD7-5F11-660B7F87D78C}" dt="2018-12-10T12:08:07.917" v="11"/>
        <pc:sldMkLst>
          <pc:docMk/>
          <pc:sldMk cId="3037528777" sldId="383"/>
        </pc:sldMkLst>
      </pc:sldChg>
    </pc:docChg>
  </pc:docChgLst>
  <pc:docChgLst>
    <pc:chgData name="Jennifer Sampson" userId="S::jensam@statoil.com::90a4ab2a-20a0-4afe-af42-46fffcb3b6b1" providerId="AD" clId="Web-{647CADBB-3199-3ABE-3EE7-453223304E2C}"/>
    <pc:docChg chg="modSld">
      <pc:chgData name="Jennifer Sampson" userId="S::jensam@statoil.com::90a4ab2a-20a0-4afe-af42-46fffcb3b6b1" providerId="AD" clId="Web-{647CADBB-3199-3ABE-3EE7-453223304E2C}" dt="2018-12-11T14:35:03.448" v="4" actId="1076"/>
      <pc:docMkLst>
        <pc:docMk/>
      </pc:docMkLst>
      <pc:sldChg chg="modSp">
        <pc:chgData name="Jennifer Sampson" userId="S::jensam@statoil.com::90a4ab2a-20a0-4afe-af42-46fffcb3b6b1" providerId="AD" clId="Web-{647CADBB-3199-3ABE-3EE7-453223304E2C}" dt="2018-12-11T14:35:03.448" v="4" actId="1076"/>
        <pc:sldMkLst>
          <pc:docMk/>
          <pc:sldMk cId="327394683" sldId="265"/>
        </pc:sldMkLst>
        <pc:picChg chg="mod">
          <ac:chgData name="Jennifer Sampson" userId="S::jensam@statoil.com::90a4ab2a-20a0-4afe-af42-46fffcb3b6b1" providerId="AD" clId="Web-{647CADBB-3199-3ABE-3EE7-453223304E2C}" dt="2018-12-11T14:35:03.448" v="4" actId="1076"/>
          <ac:picMkLst>
            <pc:docMk/>
            <pc:sldMk cId="327394683" sldId="265"/>
            <ac:picMk id="11" creationId="{4DF4F81F-95F5-42CD-B1AF-944A9554BC81}"/>
          </ac:picMkLst>
        </pc:picChg>
      </pc:sldChg>
      <pc:sldChg chg="modNotes">
        <pc:chgData name="Jennifer Sampson" userId="S::jensam@statoil.com::90a4ab2a-20a0-4afe-af42-46fffcb3b6b1" providerId="AD" clId="Web-{647CADBB-3199-3ABE-3EE7-453223304E2C}" dt="2018-12-11T14:26:54.857" v="1" actId="1076"/>
        <pc:sldMkLst>
          <pc:docMk/>
          <pc:sldMk cId="3888078545" sldId="380"/>
        </pc:sldMkLst>
      </pc:sldChg>
      <pc:sldChg chg="modNotes">
        <pc:chgData name="Jennifer Sampson" userId="S::jensam@statoil.com::90a4ab2a-20a0-4afe-af42-46fffcb3b6b1" providerId="AD" clId="Web-{647CADBB-3199-3ABE-3EE7-453223304E2C}" dt="2018-12-11T14:26:46.950" v="0" actId="1076"/>
        <pc:sldMkLst>
          <pc:docMk/>
          <pc:sldMk cId="197928919" sldId="381"/>
        </pc:sldMkLst>
      </pc:sldChg>
      <pc:sldChg chg="modNotes">
        <pc:chgData name="Jennifer Sampson" userId="S::jensam@statoil.com::90a4ab2a-20a0-4afe-af42-46fffcb3b6b1" providerId="AD" clId="Web-{647CADBB-3199-3ABE-3EE7-453223304E2C}" dt="2018-12-11T14:27:02.076" v="2" actId="1076"/>
        <pc:sldMkLst>
          <pc:docMk/>
          <pc:sldMk cId="3037528777" sldId="383"/>
        </pc:sldMkLst>
      </pc:sldChg>
    </pc:docChg>
  </pc:docChgLst>
  <pc:docChgLst>
    <pc:chgData name="Jennifer Sampson" userId="S::jensam@statoil.com::90a4ab2a-20a0-4afe-af42-46fffcb3b6b1" providerId="AD" clId="Web-{93497D3C-1080-4617-B723-D10AD8A4CD9B}"/>
    <pc:docChg chg="modSld">
      <pc:chgData name="Jennifer Sampson" userId="S::jensam@statoil.com::90a4ab2a-20a0-4afe-af42-46fffcb3b6b1" providerId="AD" clId="Web-{93497D3C-1080-4617-B723-D10AD8A4CD9B}" dt="2018-12-04T13:41:06.782" v="78"/>
      <pc:docMkLst>
        <pc:docMk/>
      </pc:docMkLst>
      <pc:sldChg chg="modSp">
        <pc:chgData name="Jennifer Sampson" userId="S::jensam@statoil.com::90a4ab2a-20a0-4afe-af42-46fffcb3b6b1" providerId="AD" clId="Web-{93497D3C-1080-4617-B723-D10AD8A4CD9B}" dt="2018-12-04T13:36:54.124" v="7" actId="20577"/>
        <pc:sldMkLst>
          <pc:docMk/>
          <pc:sldMk cId="197928919" sldId="381"/>
        </pc:sldMkLst>
        <pc:spChg chg="mod">
          <ac:chgData name="Jennifer Sampson" userId="S::jensam@statoil.com::90a4ab2a-20a0-4afe-af42-46fffcb3b6b1" providerId="AD" clId="Web-{93497D3C-1080-4617-B723-D10AD8A4CD9B}" dt="2018-12-04T13:36:54.124" v="7" actId="20577"/>
          <ac:spMkLst>
            <pc:docMk/>
            <pc:sldMk cId="197928919" sldId="381"/>
            <ac:spMk id="11" creationId="{2F691FCE-9BCC-4382-A3F0-1BAC84DD8450}"/>
          </ac:spMkLst>
        </pc:spChg>
        <pc:spChg chg="mod">
          <ac:chgData name="Jennifer Sampson" userId="S::jensam@statoil.com::90a4ab2a-20a0-4afe-af42-46fffcb3b6b1" providerId="AD" clId="Web-{93497D3C-1080-4617-B723-D10AD8A4CD9B}" dt="2018-12-04T13:36:36.890" v="5" actId="20577"/>
          <ac:spMkLst>
            <pc:docMk/>
            <pc:sldMk cId="197928919" sldId="381"/>
            <ac:spMk id="13" creationId="{4D917707-81EA-4652-ADA7-39E4FFFF0720}"/>
          </ac:spMkLst>
        </pc:spChg>
      </pc:sldChg>
      <pc:sldChg chg="modNotes">
        <pc:chgData name="Jennifer Sampson" userId="S::jensam@statoil.com::90a4ab2a-20a0-4afe-af42-46fffcb3b6b1" providerId="AD" clId="Web-{93497D3C-1080-4617-B723-D10AD8A4CD9B}" dt="2018-12-04T13:41:06.782" v="78"/>
        <pc:sldMkLst>
          <pc:docMk/>
          <pc:sldMk cId="3037528777" sldId="383"/>
        </pc:sldMkLst>
      </pc:sldChg>
    </pc:docChg>
  </pc:docChgLst>
  <pc:docChgLst>
    <pc:chgData name="Jennifer Sampson" userId="90a4ab2a-20a0-4afe-af42-46fffcb3b6b1" providerId="ADAL" clId="{81D2EE16-0769-4C27-90E1-9B4BD0816FCD}"/>
    <pc:docChg chg="modSld">
      <pc:chgData name="Jennifer Sampson" userId="90a4ab2a-20a0-4afe-af42-46fffcb3b6b1" providerId="ADAL" clId="{81D2EE16-0769-4C27-90E1-9B4BD0816FCD}" dt="2018-12-14T14:23:32.578" v="0" actId="20577"/>
      <pc:docMkLst>
        <pc:docMk/>
      </pc:docMkLst>
      <pc:sldChg chg="modNotesTx">
        <pc:chgData name="Jennifer Sampson" userId="90a4ab2a-20a0-4afe-af42-46fffcb3b6b1" providerId="ADAL" clId="{81D2EE16-0769-4C27-90E1-9B4BD0816FCD}" dt="2018-12-14T14:23:32.578" v="0" actId="20577"/>
        <pc:sldMkLst>
          <pc:docMk/>
          <pc:sldMk cId="3354248792"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14/12/2018</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14/12/2018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73C46255-B0A8-41CF-A15B-EB86725FC229}" type="slidenum">
              <a:rPr lang="en-GB" smtClean="0"/>
              <a:t>1</a:t>
            </a:fld>
            <a:endParaRPr lang="en-GB"/>
          </a:p>
        </p:txBody>
      </p:sp>
    </p:spTree>
    <p:extLst>
      <p:ext uri="{BB962C8B-B14F-4D97-AF65-F5344CB8AC3E}">
        <p14:creationId xmlns:p14="http://schemas.microsoft.com/office/powerpoint/2010/main" val="262764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cs typeface="Calibri"/>
            </a:endParaRPr>
          </a:p>
          <a:p>
            <a:endParaRPr lang="en-GB"/>
          </a:p>
        </p:txBody>
      </p:sp>
      <p:sp>
        <p:nvSpPr>
          <p:cNvPr id="4" name="Slide Number Placeholder 3"/>
          <p:cNvSpPr>
            <a:spLocks noGrp="1"/>
          </p:cNvSpPr>
          <p:nvPr>
            <p:ph type="sldNum" sz="quarter" idx="10"/>
          </p:nvPr>
        </p:nvSpPr>
        <p:spPr/>
        <p:txBody>
          <a:bodyPr/>
          <a:lstStyle/>
          <a:p>
            <a:fld id="{73C46255-B0A8-41CF-A15B-EB86725FC229}" type="slidenum">
              <a:rPr lang="en-GB" smtClean="0"/>
              <a:t>2</a:t>
            </a:fld>
            <a:endParaRPr lang="en-GB"/>
          </a:p>
        </p:txBody>
      </p:sp>
    </p:spTree>
    <p:extLst>
      <p:ext uri="{BB962C8B-B14F-4D97-AF65-F5344CB8AC3E}">
        <p14:creationId xmlns:p14="http://schemas.microsoft.com/office/powerpoint/2010/main" val="299237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73C46255-B0A8-41CF-A15B-EB86725FC229}" type="slidenum">
              <a:rPr lang="en-GB" smtClean="0"/>
              <a:t>3</a:t>
            </a:fld>
            <a:endParaRPr lang="en-GB"/>
          </a:p>
        </p:txBody>
      </p:sp>
    </p:spTree>
    <p:extLst>
      <p:ext uri="{BB962C8B-B14F-4D97-AF65-F5344CB8AC3E}">
        <p14:creationId xmlns:p14="http://schemas.microsoft.com/office/powerpoint/2010/main" val="973059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err="1">
              <a:cs typeface="Calibri"/>
            </a:endParaRPr>
          </a:p>
        </p:txBody>
      </p:sp>
      <p:sp>
        <p:nvSpPr>
          <p:cNvPr id="4" name="Slide Number Placeholder 3"/>
          <p:cNvSpPr>
            <a:spLocks noGrp="1"/>
          </p:cNvSpPr>
          <p:nvPr>
            <p:ph type="sldNum" sz="quarter" idx="10"/>
          </p:nvPr>
        </p:nvSpPr>
        <p:spPr/>
        <p:txBody>
          <a:bodyPr/>
          <a:lstStyle/>
          <a:p>
            <a:fld id="{73C46255-B0A8-41CF-A15B-EB86725FC229}" type="slidenum">
              <a:rPr lang="en-GB" smtClean="0"/>
              <a:t>5</a:t>
            </a:fld>
            <a:endParaRPr lang="en-GB"/>
          </a:p>
        </p:txBody>
      </p:sp>
    </p:spTree>
    <p:extLst>
      <p:ext uri="{BB962C8B-B14F-4D97-AF65-F5344CB8AC3E}">
        <p14:creationId xmlns:p14="http://schemas.microsoft.com/office/powerpoint/2010/main" val="16430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C46255-B0A8-41CF-A15B-EB86725FC229}" type="slidenum">
              <a:rPr lang="en-GB" smtClean="0"/>
              <a:t>6</a:t>
            </a:fld>
            <a:endParaRPr lang="en-GB"/>
          </a:p>
        </p:txBody>
      </p:sp>
    </p:spTree>
    <p:extLst>
      <p:ext uri="{BB962C8B-B14F-4D97-AF65-F5344CB8AC3E}">
        <p14:creationId xmlns:p14="http://schemas.microsoft.com/office/powerpoint/2010/main" val="281341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6"/>
                </a:solidFill>
                <a:latin typeface="+mj-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E188DCC9-1E72-4738-9BF4-4D96C25B1EB5}"/>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079CA15A-2079-4227-80FD-5DA48806722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EA78C8AF-F980-4E1E-88AB-AF9D7879AF54}"/>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CDA8CEEA-4612-4465-9815-ED9F56459266}"/>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0C5B7F3B-808B-4B91-9AF9-F72936F8C86A}"/>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01666F7F-A02F-4270-9C25-BEE10EA64756}"/>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F54B416-10C0-4F0B-A083-4341FBF364E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C051CD14-11DB-4178-A452-261AE23C8C1C}"/>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BDDACEF3-424A-4672-AF5B-BEC2A6244EA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8F559E9-8F7B-464D-9E0B-B7796190A38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990D1ABB-929C-47D0-954E-F73DD96EDAE9}"/>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7A17BB8A-C23C-4B8C-8B72-A35A9060BC3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3306DBD9-13A5-46DE-9173-2DAB780954FB}"/>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D23C359-515E-4761-9551-B58234910DE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87B95BE0-5F19-42EF-A37B-4289C03B4E6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3BEFFBA2-D014-46B9-B5B5-20BC9948E92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932B0186-76B4-4CF5-8E29-73B065BEEA01}"/>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D86F5E44-CEAE-42D8-8972-0CBB59B2A72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5A73430-E091-4FC9-83BC-AA139417EF9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3C137230-0F4A-4B48-9731-417C3BD4383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CFC461A7-9E26-4C3E-A4F4-68490800F8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65CFB6AA-93F6-4010-8E6D-D239281B5E5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766B4A-7515-4382-9CAC-BE803DA048D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BE79A808-88BF-45AA-A554-12C3CC6E4428}"/>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14F46305-12AB-473F-A8CC-A75A725575C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9743D191-4B6F-41BA-8230-72D28DC521F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275BF7C8-AA06-4195-A2C9-98B58CA8478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8447B37F-691E-464F-BEFA-A73DB70A8CB3}"/>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2001F3F5-4373-4399-B6BD-40DF418C5A34}"/>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CF84D46-811B-4077-8568-30DC091CF298}"/>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C6F9D2FF-01CB-4D31-A903-04E026215D1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5166E44-5AF8-45C5-AC05-B9F61C3D8FA7}"/>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42945EA-39DF-4F2B-9336-A99E65F6370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33E4C68-1161-4803-9126-36D7F68EB2B5}"/>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C8949F76-4F7E-47F7-8918-4B3ECDCD2450}"/>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5EDCAC5D-A9AA-4151-8772-53F9BC4DFC0E}"/>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8B680DA4-943F-42A0-B1A8-7B602CD0D4A0}"/>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7636CAFA-CBA6-46A0-AE47-07F72E5C6D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00100"/>
            <a:ext cx="10801350" cy="1152525"/>
          </a:xfrm>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a:extLst>
              <a:ext uri="{FF2B5EF4-FFF2-40B4-BE49-F238E27FC236}">
                <a16:creationId xmlns:a16="http://schemas.microsoft.com/office/drawing/2014/main" id="{FB947B7D-D288-4B86-BBDA-0325B488791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8279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5364163" cy="4216127"/>
          </a:xfrm>
        </p:spPr>
        <p:txBody>
          <a:bodyPr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6132513" y="2023453"/>
            <a:ext cx="5364161" cy="4216127"/>
          </a:xfrm>
        </p:spPr>
        <p:txBody>
          <a:bodyPr l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1" name="Straight Connector 20">
            <a:extLst>
              <a:ext uri="{FF2B5EF4-FFF2-40B4-BE49-F238E27FC236}">
                <a16:creationId xmlns:a16="http://schemas.microsoft.com/office/drawing/2014/main" id="{2CCC49FA-71F7-4CDF-ABE5-B447D9F8F15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0075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3552825" cy="4216127"/>
          </a:xfrm>
        </p:spPr>
        <p:txBody>
          <a:bodyPr rIns="144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7943850" y="2023453"/>
            <a:ext cx="3552824" cy="4216127"/>
          </a:xfrm>
        </p:spPr>
        <p:txBody>
          <a:bodyPr lIns="144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p:nvPr>
        </p:nvSpPr>
        <p:spPr>
          <a:xfrm>
            <a:off x="4321175" y="2023453"/>
            <a:ext cx="3549650" cy="4216127"/>
          </a:xfrm>
        </p:spPr>
        <p:txBody>
          <a:bodyPr lIns="72000" rIns="72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1" name="Straight Connector 20">
            <a:extLst>
              <a:ext uri="{FF2B5EF4-FFF2-40B4-BE49-F238E27FC236}">
                <a16:creationId xmlns:a16="http://schemas.microsoft.com/office/drawing/2014/main" id="{73C00FD3-6F20-4FE5-8C18-5101DA4956EE}"/>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6164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content w 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13" name="Straight Connector 20">
            <a:extLst>
              <a:ext uri="{FF2B5EF4-FFF2-40B4-BE49-F238E27FC236}">
                <a16:creationId xmlns:a16="http://schemas.microsoft.com/office/drawing/2014/main" id="{54CF3EFF-B0B9-46D3-AD03-4CED9D5EB5E5}"/>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p:nvPr>
        </p:nvSpPr>
        <p:spPr>
          <a:xfrm>
            <a:off x="695324" y="2642836"/>
            <a:ext cx="3552825" cy="3594779"/>
          </a:xfrm>
        </p:spPr>
        <p:txBody>
          <a:bodyPr rIns="144000"/>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p:nvPr>
        </p:nvSpPr>
        <p:spPr>
          <a:xfrm>
            <a:off x="4318000" y="2642836"/>
            <a:ext cx="3552825" cy="3594779"/>
          </a:xfrm>
        </p:spPr>
        <p:txBody>
          <a:bodyPr lIns="72000" rIns="72000"/>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p:nvPr>
        </p:nvSpPr>
        <p:spPr>
          <a:xfrm>
            <a:off x="7943849" y="2642835"/>
            <a:ext cx="3552825" cy="3594779"/>
          </a:xfrm>
        </p:spPr>
        <p:txBody>
          <a:bodyPr lIns="144000" rIns="0"/>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p:nvPr>
        </p:nvSpPr>
        <p:spPr>
          <a:xfrm>
            <a:off x="691775" y="2023519"/>
            <a:ext cx="3553200" cy="529200"/>
          </a:xfrm>
        </p:spPr>
        <p:txBody>
          <a:bodyPr r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p:nvPr>
        </p:nvSpPr>
        <p:spPr>
          <a:xfrm>
            <a:off x="4318000" y="2023519"/>
            <a:ext cx="3553200" cy="529200"/>
          </a:xfrm>
        </p:spPr>
        <p:txBody>
          <a:bodyPr lIns="72000" rIns="72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p:nvPr>
        </p:nvSpPr>
        <p:spPr>
          <a:xfrm>
            <a:off x="7943849" y="2023519"/>
            <a:ext cx="3553200" cy="529200"/>
          </a:xfrm>
        </p:spPr>
        <p:txBody>
          <a:bodyPr l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Tree>
    <p:extLst>
      <p:ext uri="{BB962C8B-B14F-4D97-AF65-F5344CB8AC3E}">
        <p14:creationId xmlns:p14="http://schemas.microsoft.com/office/powerpoint/2010/main" val="31506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conten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D30790-6A03-42E4-B5B4-C7E32366134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p:nvPr>
        </p:nvSpPr>
        <p:spPr>
          <a:xfrm>
            <a:off x="695324" y="2636838"/>
            <a:ext cx="2646363" cy="3600448"/>
          </a:xfrm>
        </p:spPr>
        <p:txBody>
          <a:bodyPr rIns="180000"/>
          <a:lstStyle>
            <a:lvl1pPr marL="0" indent="0">
              <a:buNone/>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00099"/>
            <a:ext cx="2646362" cy="1764000"/>
          </a:xfrm>
        </p:spPr>
        <p:txBody>
          <a:bodyPr rIns="180000" bIns="180000" anchor="b"/>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3413126" y="800099"/>
            <a:ext cx="8083549" cy="5437188"/>
          </a:xfrm>
          <a:prstGeom prst="rect">
            <a:avLst/>
          </a:prstGeom>
        </p:spPr>
        <p:txBody>
          <a:bodyPr lIns="180000" tIns="0" rIns="0" bIns="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053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Wide image w content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867846"/>
            <a:ext cx="2646364" cy="2369441"/>
          </a:xfrm>
        </p:spPr>
        <p:txBody>
          <a:bodyPr tIns="180000" rIns="180000" anchor="t"/>
          <a:lstStyle>
            <a:lvl1pPr>
              <a:lnSpc>
                <a:spcPct val="100000"/>
              </a:lnSpc>
              <a:defRPr sz="2400"/>
            </a:lvl1pPr>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10801350" cy="29877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3413125" y="3867846"/>
            <a:ext cx="8083550" cy="2369441"/>
          </a:xfrm>
        </p:spPr>
        <p:txBody>
          <a:bodyPr lIns="180000" tIns="28800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cxnSp>
        <p:nvCxnSpPr>
          <p:cNvPr id="16" name="Straight Connector 15">
            <a:extLst>
              <a:ext uri="{FF2B5EF4-FFF2-40B4-BE49-F238E27FC236}">
                <a16:creationId xmlns:a16="http://schemas.microsoft.com/office/drawing/2014/main" id="{5D904E5A-6BF9-46B0-9910-7ACB3AFCB9E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190714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ight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8850311" y="806482"/>
            <a:ext cx="2646364" cy="1762125"/>
          </a:xfrm>
        </p:spPr>
        <p:txBody>
          <a:bodyPr lIns="180000" tIns="180000" anchor="b"/>
          <a:lstStyle>
            <a:lvl1pPr>
              <a:lnSpc>
                <a:spcPct val="100000"/>
              </a:lnSpc>
              <a:defRPr sz="2400"/>
            </a:lvl1pPr>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3" y="800100"/>
            <a:ext cx="8080375" cy="54213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8848725" y="2653642"/>
            <a:ext cx="2647949" cy="3587750"/>
          </a:xfrm>
        </p:spPr>
        <p:txBody>
          <a:bodyPr lIns="180000" tIns="288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cxnSp>
        <p:nvCxnSpPr>
          <p:cNvPr id="17" name="Straight Connector 16">
            <a:extLst>
              <a:ext uri="{FF2B5EF4-FFF2-40B4-BE49-F238E27FC236}">
                <a16:creationId xmlns:a16="http://schemas.microsoft.com/office/drawing/2014/main" id="{944C8FAE-2E61-4E6B-950D-8D35BD96BCAA}"/>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DA0DF23-A4B5-4399-B276-647555101DD7}"/>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134511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 an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5325" y="2023453"/>
            <a:ext cx="3552825" cy="1760538"/>
          </a:xfrm>
        </p:spPr>
        <p:txBody>
          <a:body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1175" y="2023453"/>
            <a:ext cx="3549650" cy="1760538"/>
          </a:xfrm>
        </p:spPr>
        <p:txBody>
          <a:body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43850" y="2023453"/>
            <a:ext cx="3552825" cy="1760538"/>
          </a:xfrm>
        </p:spPr>
        <p:txBody>
          <a:body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695325"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69532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3897"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3897"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37955"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3795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Edit Master text styles</a:t>
            </a:r>
          </a:p>
        </p:txBody>
      </p:sp>
      <p:cxnSp>
        <p:nvCxnSpPr>
          <p:cNvPr id="23" name="Straight Connector 22">
            <a:extLst>
              <a:ext uri="{FF2B5EF4-FFF2-40B4-BE49-F238E27FC236}">
                <a16:creationId xmlns:a16="http://schemas.microsoft.com/office/drawing/2014/main" id="{96670F45-E58B-4184-92A9-D9540C48C0F3}"/>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7"/>
            <a:ext cx="10801350" cy="1145313"/>
          </a:xfrm>
        </p:spPr>
        <p:txBody>
          <a:bodyPr anchor="t"/>
          <a:lstStyle/>
          <a:p>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BFF3FF8F-67FD-498C-8BD0-0B3BE1C26337}"/>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89756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2F0ABF5-3B7F-4790-9896-20E1719DDD90}"/>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39687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ist">
    <p:bg>
      <p:bgPr>
        <a:solidFill>
          <a:srgbClr val="CD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1"/>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51B3120C-01DC-4D1E-BAD1-12AE7C68C0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CEAE09E1-30F6-49A0-AA7F-B61C77317063}"/>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E4087A33-4989-422F-9E6A-78C8231F243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5C766812-18BE-424E-BD77-1AAEDC2285D5}"/>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73">
              <a:extLst>
                <a:ext uri="{FF2B5EF4-FFF2-40B4-BE49-F238E27FC236}">
                  <a16:creationId xmlns:a16="http://schemas.microsoft.com/office/drawing/2014/main" id="{16E5E7FF-6B95-4E3D-B70D-E8A0DFEEFAC3}"/>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83">
              <a:extLst>
                <a:ext uri="{FF2B5EF4-FFF2-40B4-BE49-F238E27FC236}">
                  <a16:creationId xmlns:a16="http://schemas.microsoft.com/office/drawing/2014/main" id="{623DBF0C-E9D8-4B21-A529-0BF4E8E80E47}"/>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200">
              <a:extLst>
                <a:ext uri="{FF2B5EF4-FFF2-40B4-BE49-F238E27FC236}">
                  <a16:creationId xmlns:a16="http://schemas.microsoft.com/office/drawing/2014/main" id="{BA97524D-C70A-4292-95A2-8F60FFE8430E}"/>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745004F8-FC5D-4341-B352-DC271C33CEE1}"/>
              </a:ext>
            </a:extLst>
          </p:cNvPr>
          <p:cNvGrpSpPr/>
          <p:nvPr userDrawn="1"/>
        </p:nvGrpSpPr>
        <p:grpSpPr>
          <a:xfrm>
            <a:off x="12302028" y="0"/>
            <a:ext cx="155539" cy="1509130"/>
            <a:chOff x="12302028" y="154594"/>
            <a:chExt cx="155539" cy="1509130"/>
          </a:xfrm>
        </p:grpSpPr>
        <p:sp>
          <p:nvSpPr>
            <p:cNvPr id="41" name="Rectangle 188">
              <a:extLst>
                <a:ext uri="{FF2B5EF4-FFF2-40B4-BE49-F238E27FC236}">
                  <a16:creationId xmlns:a16="http://schemas.microsoft.com/office/drawing/2014/main" id="{C1DEB8D0-96A8-4205-92A4-31D0C5F2268A}"/>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89">
              <a:extLst>
                <a:ext uri="{FF2B5EF4-FFF2-40B4-BE49-F238E27FC236}">
                  <a16:creationId xmlns:a16="http://schemas.microsoft.com/office/drawing/2014/main" id="{4692EC3B-1E77-4307-A00C-B645448131CF}"/>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90">
              <a:extLst>
                <a:ext uri="{FF2B5EF4-FFF2-40B4-BE49-F238E27FC236}">
                  <a16:creationId xmlns:a16="http://schemas.microsoft.com/office/drawing/2014/main" id="{45F4E8F8-D3AA-42A6-ADA6-BAAEE219F4B0}"/>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91">
              <a:extLst>
                <a:ext uri="{FF2B5EF4-FFF2-40B4-BE49-F238E27FC236}">
                  <a16:creationId xmlns:a16="http://schemas.microsoft.com/office/drawing/2014/main" id="{7FAB58C1-40F9-4054-96B5-6B7C39C88515}"/>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92">
              <a:extLst>
                <a:ext uri="{FF2B5EF4-FFF2-40B4-BE49-F238E27FC236}">
                  <a16:creationId xmlns:a16="http://schemas.microsoft.com/office/drawing/2014/main" id="{8BD4D132-4A56-4F1D-8E8A-F8A71AE7886D}"/>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1">
              <a:extLst>
                <a:ext uri="{FF2B5EF4-FFF2-40B4-BE49-F238E27FC236}">
                  <a16:creationId xmlns:a16="http://schemas.microsoft.com/office/drawing/2014/main" id="{3F22A6BA-40AD-404D-A6EC-AC4778996C1A}"/>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Rectangle 33">
              <a:extLst>
                <a:ext uri="{FF2B5EF4-FFF2-40B4-BE49-F238E27FC236}">
                  <a16:creationId xmlns:a16="http://schemas.microsoft.com/office/drawing/2014/main" id="{59492E51-BE3E-4EC1-BACC-BCD60D4D418B}"/>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92">
              <a:extLst>
                <a:ext uri="{FF2B5EF4-FFF2-40B4-BE49-F238E27FC236}">
                  <a16:creationId xmlns:a16="http://schemas.microsoft.com/office/drawing/2014/main" id="{D9A037EC-0D46-4123-8D9D-852BCE3F651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9" name="Group 48">
            <a:extLst>
              <a:ext uri="{FF2B5EF4-FFF2-40B4-BE49-F238E27FC236}">
                <a16:creationId xmlns:a16="http://schemas.microsoft.com/office/drawing/2014/main" id="{2B49321C-094B-4A57-8BCE-4DC8E7E9134C}"/>
              </a:ext>
            </a:extLst>
          </p:cNvPr>
          <p:cNvGrpSpPr/>
          <p:nvPr userDrawn="1"/>
        </p:nvGrpSpPr>
        <p:grpSpPr>
          <a:xfrm>
            <a:off x="12302028" y="3366188"/>
            <a:ext cx="155539" cy="3491812"/>
            <a:chOff x="12302028" y="3266863"/>
            <a:chExt cx="155539" cy="3491812"/>
          </a:xfrm>
        </p:grpSpPr>
        <p:sp>
          <p:nvSpPr>
            <p:cNvPr id="50" name="Rectangle 174">
              <a:extLst>
                <a:ext uri="{FF2B5EF4-FFF2-40B4-BE49-F238E27FC236}">
                  <a16:creationId xmlns:a16="http://schemas.microsoft.com/office/drawing/2014/main" id="{C48F8B1C-FCF2-4562-8F1B-C4754FC0A23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75">
              <a:extLst>
                <a:ext uri="{FF2B5EF4-FFF2-40B4-BE49-F238E27FC236}">
                  <a16:creationId xmlns:a16="http://schemas.microsoft.com/office/drawing/2014/main" id="{F721F277-9796-4915-B8B9-560D36C2E96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76">
              <a:extLst>
                <a:ext uri="{FF2B5EF4-FFF2-40B4-BE49-F238E27FC236}">
                  <a16:creationId xmlns:a16="http://schemas.microsoft.com/office/drawing/2014/main" id="{FAC2CB57-CED1-4AEB-B34F-78A8C03A9C3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Rectangle 189">
              <a:extLst>
                <a:ext uri="{FF2B5EF4-FFF2-40B4-BE49-F238E27FC236}">
                  <a16:creationId xmlns:a16="http://schemas.microsoft.com/office/drawing/2014/main" id="{4041210E-EB57-4EAF-B7C8-7E5A2974C1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Rectangle 190">
              <a:extLst>
                <a:ext uri="{FF2B5EF4-FFF2-40B4-BE49-F238E27FC236}">
                  <a16:creationId xmlns:a16="http://schemas.microsoft.com/office/drawing/2014/main" id="{1DDAD817-2119-4950-9300-2C9B6DB953E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Rectangle 191">
              <a:extLst>
                <a:ext uri="{FF2B5EF4-FFF2-40B4-BE49-F238E27FC236}">
                  <a16:creationId xmlns:a16="http://schemas.microsoft.com/office/drawing/2014/main" id="{2043191A-9851-44E1-94EF-CBD66BB6CD41}"/>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Rectangle 183">
              <a:extLst>
                <a:ext uri="{FF2B5EF4-FFF2-40B4-BE49-F238E27FC236}">
                  <a16:creationId xmlns:a16="http://schemas.microsoft.com/office/drawing/2014/main" id="{908469B3-42FB-4EF1-B628-8B51DEBB0F6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41C9D044-8771-445B-9EFC-2EA535AA502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tangle 156">
              <a:extLst>
                <a:ext uri="{FF2B5EF4-FFF2-40B4-BE49-F238E27FC236}">
                  <a16:creationId xmlns:a16="http://schemas.microsoft.com/office/drawing/2014/main" id="{836CD73A-D24E-44C9-AA5A-29FD3CC4449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57">
              <a:extLst>
                <a:ext uri="{FF2B5EF4-FFF2-40B4-BE49-F238E27FC236}">
                  <a16:creationId xmlns:a16="http://schemas.microsoft.com/office/drawing/2014/main" id="{210C06CF-9DE8-424C-9017-BC7FCF9ECEE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58">
              <a:extLst>
                <a:ext uri="{FF2B5EF4-FFF2-40B4-BE49-F238E27FC236}">
                  <a16:creationId xmlns:a16="http://schemas.microsoft.com/office/drawing/2014/main" id="{FBD00502-2ED4-40FB-B9CB-08057FC5A04F}"/>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A1A135A-7294-4E0C-A352-B7181E586DD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0DF74FF7-9791-436C-9A04-59019416455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536920D6-69F7-4B09-9161-56F8F765DE7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77126193-AAB0-4978-9760-095AD39E06FF}"/>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F889E97-28D2-4EB4-BA1F-607DA14AD298}"/>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B6019C27-0ACC-42C9-9863-35C20BDD283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BBF0568E-89F9-494E-B66D-569D4DD1664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1A74C212-58D7-4106-82C5-240574C8E74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4EA3C7B8-65A4-4868-8C99-EBF56CAC438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947978BB-9918-4538-A54F-2845312B88FD}"/>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843" y="481976"/>
            <a:ext cx="1452576" cy="1126800"/>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chemeClr val="accent1"/>
                </a:solidFill>
                <a:effectLst/>
                <a:uLnTx/>
                <a:uFillTx/>
                <a:latin typeface="+mj-lt"/>
                <a:ea typeface="+mn-ea"/>
                <a:cs typeface="Arial" charset="0"/>
              </a:rPr>
              <a:t>© Equinor ASA</a:t>
            </a:r>
            <a:endParaRPr kumimoji="0" lang="en-GB" sz="1000" b="0" i="0" u="none" strike="noStrike" kern="1200" cap="none" spc="0" normalizeH="0" baseline="0" noProof="0">
              <a:ln>
                <a:noFill/>
              </a:ln>
              <a:solidFill>
                <a:schemeClr val="accent1"/>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a:ln>
                <a:noFill/>
              </a:ln>
              <a:solidFill>
                <a:srgbClr val="333333"/>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6"/>
                </a:solidFill>
                <a:latin typeface="+mj-lt"/>
              </a:defRPr>
            </a:lvl1pPr>
          </a:lstStyle>
          <a:p>
            <a:r>
              <a:rPr lang="en-GB" noProof="0"/>
              <a:t>Click to add presentation title</a:t>
            </a:r>
          </a:p>
        </p:txBody>
      </p:sp>
      <p:grpSp>
        <p:nvGrpSpPr>
          <p:cNvPr id="33" name="Group 32">
            <a:extLst>
              <a:ext uri="{FF2B5EF4-FFF2-40B4-BE49-F238E27FC236}">
                <a16:creationId xmlns:a16="http://schemas.microsoft.com/office/drawing/2014/main" id="{5EE97569-7AAE-4F5E-A297-4CACC5BAA06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8D519266-1B1C-4659-AEC5-EDA3DECED6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BF3BF40D-54F5-41E5-BFE7-5E761CD14D7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7420AA68-386C-4A06-B329-2C289E5A596C}"/>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A6F1349D-9CA0-4F52-A1B2-0648A014D46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A5766B26-2BFE-4375-B7D1-36493B0116F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75A7788-5DE8-424D-AF7E-6BA2219C66F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9E02174F-4D0C-40F6-929D-C1A98901D81D}"/>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DC50B7BD-087F-438C-8E6D-D7B0076CBCA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24CC2446-F339-48DA-97BF-BA9FD4F3C13B}"/>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061F2274-FE8C-4637-8CD6-D5E320DA6E2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E05F0F12-1507-4519-995E-D53F9890CD4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3A7A657F-3B53-4C37-A5B5-5FB3A892970E}"/>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FE7C42B6-0A2E-4D69-9805-C8C834FAF45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ACC0F9B7-58E4-4780-ADD8-FB0D7294FB89}"/>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D91E642C-E592-4F90-B637-8CBFCB2CDFD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EEC855A-7670-434B-855F-4721B7345C48}"/>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427B0FA5-77F5-4BA9-B187-2FA74EE5A55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EB98A930-A384-45FC-97E1-49EB0FC223BD}"/>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F7296EC2-5E0F-4841-9965-FAC03907568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F814D736-A490-4BEA-827D-3378EEBAA74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5ACFBCC7-9726-4C28-8040-00C6B7E89729}"/>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8C7C61BE-E8E5-4EA3-AF03-5EE94C6865E9}"/>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4DAD64AB-A4EB-4A93-A716-081A367D80E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28D69451-72D0-464D-AEBE-93DB4EB0EBB3}"/>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3C333EB1-72FC-4BB7-B043-41373270F69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95FE8E44-1908-4C90-991D-7FAB1E6ADE8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E9F6E1CC-21B6-4197-8780-FFF46FC554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63470D81-5B6B-4578-98D0-96FB1CFD3F1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F2A785F4-4C5C-4589-9D60-8ECF83413986}"/>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05DD23CC-26CD-4DD0-B4F5-81760B404EBD}"/>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5917E9F0-891B-4061-A8EB-D228B5785AD5}"/>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9FDDB00E-99B3-4B72-A21E-2FFED5D66363}"/>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411B142B-DF51-4E1C-8850-630474006E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708EA9EA-9051-4F1D-AA20-905943CB2B86}"/>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32F134BD-32F3-42D7-95FA-9A15A56011C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8538438C-EF2C-4DF9-B3E3-9AEC7F0113E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43A30FD4-40A9-4CEA-AD8C-59657995EA7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spTree>
    <p:extLst>
      <p:ext uri="{BB962C8B-B14F-4D97-AF65-F5344CB8AC3E}">
        <p14:creationId xmlns:p14="http://schemas.microsoft.com/office/powerpoint/2010/main" val="463161362"/>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chemeClr val="accent1"/>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a:ln>
                  <a:noFill/>
                </a:ln>
                <a:solidFill>
                  <a:srgbClr val="333333"/>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a:ln>
                <a:noFill/>
              </a:ln>
              <a:solidFill>
                <a:srgbClr val="333333"/>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6"/>
                </a:solidFill>
                <a:latin typeface="+mj-lt"/>
              </a:defRPr>
            </a:lvl1pPr>
          </a:lstStyle>
          <a:p>
            <a:r>
              <a:rPr lang="en-GB" noProof="0"/>
              <a:t>Click to add presentation title</a:t>
            </a:r>
          </a:p>
        </p:txBody>
      </p:sp>
      <p:grpSp>
        <p:nvGrpSpPr>
          <p:cNvPr id="33" name="Group 32">
            <a:extLst>
              <a:ext uri="{FF2B5EF4-FFF2-40B4-BE49-F238E27FC236}">
                <a16:creationId xmlns:a16="http://schemas.microsoft.com/office/drawing/2014/main" id="{C59792CB-ADFD-4CBC-B015-F5C6D6510C12}"/>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363F0CA-2D4F-42DF-938D-4805544798AB}"/>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9ABAA701-EACD-40B5-98DE-9C2C8E01DB68}"/>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F01B0B42-9CEA-4C9C-999B-C54107D2A1FD}"/>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45FDCBAC-4D81-4119-8680-3B52DB16E9E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D6CAD649-0A29-4029-97C2-3A296FE44F5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FBC4ECA-BFFD-4688-96BA-C9D3145EFD6B}"/>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838298F1-006B-4C2E-A808-3066A85345FF}"/>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91F0179F-8A4F-4450-A51A-F05F85B9CBF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E0EE7570-FD71-4EDF-A88A-BC006AF1115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E26A2A66-DD49-44DB-9601-47FDB256428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3C084A-C69C-4D4B-A47D-AFABA419C90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73A1DE7-DC07-499D-B2C6-D3729362320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E012B677-B5EB-4250-A98C-E053DC3AF743}"/>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C249D363-59E1-4053-8FF8-0886171A57C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53C4A98D-2087-4CEC-BA3E-D8449DA6A21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5B49BDA-F19C-4145-BD21-6CEA5D02C856}"/>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89FFCB44-D1B4-476B-A351-0E82721B10CB}"/>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E165768-DA4E-48A8-8B2D-A8EEEB0E192C}"/>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FFC1A04-EDA8-44BC-8FC3-F447AD759BCC}"/>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CAFB48BD-D74F-432E-B7F3-8BB03AF83C98}"/>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6BBA105-E99F-4EAE-9114-958870B64472}"/>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3C3C0E6-EE80-4BC6-A7B3-A73C1E45CD4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E31AAD80-EEAC-4E86-8F93-F69A19F9D0ED}"/>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D1EDEF30-DAAF-444C-8AEF-AC7FA44A190F}"/>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D2ACA4B7-C62C-42A1-B650-AE87875FB07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1786B5E2-1A2A-45B1-B481-173E9DF5F5F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D202890D-C23E-4B57-A118-AB3D42895EBC}"/>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643A3032-98D1-48FE-A761-F1825ACAB925}"/>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0C3B4021-53D2-4EB4-9084-0185DEE727C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DC7B9725-19DB-4FE9-865B-70F130DDC64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841F99CD-9BD3-49B0-9346-1664524D92C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1C929E19-AABE-4C0A-BB7E-E5C822BA7B2A}"/>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734C0DFB-721D-4ACC-A890-619C5B001E57}"/>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FAC03BCE-A06E-42A3-B9C3-6144A371F267}"/>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2AA3739F-4846-4120-B275-288109D2932A}"/>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5B29808E-8254-4C61-AECC-1775DF8C329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A5179A29-EC69-4553-BC3E-48C0BE86B7B0}"/>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0266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A116-4836-45BA-A0C8-AA1B99A6E8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031B8E-8B07-4CCC-B39F-C2A6201FD44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26352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ose">
    <p:bg>
      <p:bgPr>
        <a:solidFill>
          <a:srgbClr val="FFDF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1"/>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26E6A6CC-87BC-48B0-B3D2-57BB7E19986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6BFC6E64-38F1-4044-BD91-AA56AA03B277}"/>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ABAA33E4-E56C-42A7-9E1C-E6F11F1ADA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EEA9963-258F-40C6-B86F-5F48883968DF}"/>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C4AD951-9BDB-447B-81ED-19777161170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14084A9-A079-4C9C-8AC1-8826D45EFBB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8CE77FA-9470-4F14-AA66-AACE5ADF8418}"/>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181B3A98-3B79-46A9-8E4F-77A0EBEFC94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5EAFF19-0395-48D2-8028-AFE2E56713DF}"/>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178DE8F4-6B6F-46A5-B5C5-B3BB82E07B61}"/>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4D5FF7DB-25BF-49BF-9E65-A8813D573CC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B4089DF2-10C7-4CA0-85A5-F70946E535CF}"/>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F333FB1-889F-4826-88FA-9E17AC7F363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F6721E9-7E32-4E35-AE97-B7DCE7A1AAD9}"/>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4370C8E6-A2FE-4828-A4C1-DE16E6C807C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AF8F104-4817-4DFD-B716-2459FD378043}"/>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8BBFEEF5-8026-4CB1-A3D9-E0B3B266CDD8}"/>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24E0511-E115-4B2C-8720-186AF7EF35A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043C622-94E2-42DB-81D2-B06D2FA69CE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A6C0E9BE-5C3E-485B-991A-2056358C9B5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BCA76D6-BF3B-4E01-A418-55B26E93118E}"/>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8D2B3D80-36B0-479E-B9F1-07F82699CDAA}"/>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E119B345-D73D-4F19-B111-FF25324436DD}"/>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E36DDF6-625E-48BB-AE41-0FAB7CBF5BE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D1A6ECC1-E7D4-429D-8DB2-12A565DAB02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0F86B758-742E-4A49-974D-21446237C28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A96D313C-081A-4B30-9718-FB4E6A5E9AE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86E716ED-1862-4B87-9490-359EFB6E29A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527E0864-48DF-4F9D-8FE4-25EBB3E0157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88EB492F-623B-47D9-A286-E2C219E1015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3669ED9-A50F-4F0E-9C89-4B10634DEAB3}"/>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399BB16-3B8F-4F3F-8FD8-A679774B2054}"/>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8171BB5-49B2-4BB6-8EB5-D761397F86A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69E12258-0A97-459F-9775-4BFF9B43356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E822BA7A-0991-4740-A4EE-8097BB879344}"/>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36003243-28C6-4EAB-B3BC-E9EB00C0694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49CFBCCF-6A75-4EB1-A90F-5C9AAC132B3D}"/>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9080F8BD-613B-40D6-8918-373050E8AD0E}"/>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C437D8DF-F630-4EAA-B5D3-8DCACE0213C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9DDB087A-A02D-4D04-A4A9-3B9934DA8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5212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DE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00707A"/>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2C138042-CD03-45C0-BB87-1CEA8679D810}"/>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20DF9A50-A9F9-4BB4-B4FA-07E063DC874F}"/>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6EC1405B-FD31-499A-977A-6264ADAD1DCA}"/>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838F3297-874C-419E-BD56-3E5A7C169263}"/>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E94AD6F3-F8AB-4C51-967F-FF62D8F311C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0CFE29C-F7AA-445F-84D0-40C8C26B8959}"/>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5E3BBA61-9B79-4635-A392-1758F80F75F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A179FA6-2334-4B63-A7ED-5923ABA05219}"/>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D214693A-DCAB-406E-88DF-959D9F41C19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B6EBCD7-AAE3-4F75-A1E4-28390FABC7B8}"/>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58301EDC-4693-45FA-9F90-8A615EE6B081}"/>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DE6637C5-0558-4FEA-A214-D8148377C298}"/>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E4477010-F56A-4FC0-8278-AE22C81F5F87}"/>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B99529E-F332-40AD-8ECD-367D3659DB0F}"/>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D4AD8FA-144F-4994-9BCD-9DBE5852C12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EDFD1EC5-3052-4DF1-941F-C1F067DEE37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3F0B7E68-6574-4DA3-B398-5DDC53E1BC8A}"/>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0915F4FC-7961-49D3-A215-A8C1D6DAC57C}"/>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E4C15C56-3ED2-4133-B23D-B0B7C4D11CE3}"/>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6920B01-EFBA-4010-853C-99BCA6DBB8A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7FCB9E9D-5402-4790-9F19-53953E2853E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B14C049-B1BD-4035-9656-36F7C93B67F1}"/>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C8ED0DD-F37F-42E6-9395-58F31E6BFE67}"/>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07BE7E41-A990-4BF5-A87D-C17E3D0DEE8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95BE193F-8266-4D53-A603-35E95E229CE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D9D4D6BE-4632-4E65-9143-D2FA03BBFFC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EAC74DE7-04EA-482F-BA06-FF510B640750}"/>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7BAA7BD0-7583-4BB9-9365-F0645E5C27D1}"/>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B2F902B-5F8A-415A-802E-9C26AF365A5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D1155D44-E5DD-4D1E-ABEF-8E22D668143E}"/>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632DCF3-5E91-462A-83B4-70E048B7A73B}"/>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5F180152-2733-4C98-BB81-1F1076C1424D}"/>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79F84D1-BDFD-49E1-B2C6-4356B37AC4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D257DA93-0163-41A4-B3EB-09C1A11E80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F3AE492-54CB-4ACD-8650-87F935820D6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673964BA-AA6B-48E0-9D9C-B6A9702D8CF9}"/>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4A9B39C2-BEC7-44B6-BC54-6694086AD646}"/>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1188C149-E5E0-4F89-88F1-E95A7D3475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2659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oss">
    <p:bg>
      <p:bgPr>
        <a:solidFill>
          <a:srgbClr val="0070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42B175C0-F949-4BFB-A128-79A779B6083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DEFAE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AF183650-0A52-46C4-AD8C-31A259BE5AFC}"/>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4282BB06-F177-48CD-AB97-3FC2F5CC4F2D}"/>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4E0251C-C754-4010-955C-0C32773E832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5430D876-3E64-49AE-B578-029F0C148FF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740A357D-A443-4B3A-A1DE-4A8C5F872A05}"/>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99DA4815-3355-4EF7-9296-CB6779A7C1E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4F6B988-D03C-4967-B218-7425E7B83F85}"/>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7F14DDB-373D-46E8-B99C-1814C8662BD0}"/>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029394F3-5934-49F4-A099-8AB152FA350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22306288-B65F-4D46-8467-AE0A8D01C29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FC86E667-E2D5-4345-A71F-854D7AD06183}"/>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9517652-7DC2-4163-8B59-77DD0741A020}"/>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B6FC000E-9C42-497D-9D83-0A8EB6F5941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2D367663-C0B6-4B08-A3BD-C0145661967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20976F41-D403-4398-AC97-199A4D95A6E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5D6D0153-69FB-4DD0-938B-1A807F28CFC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3069C9A-481D-41A5-BE41-42A07019355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901F4FED-C72B-4F9E-BD7B-FC9D49F3593E}"/>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05731216-57C1-4A07-861C-C5A872CB8E84}"/>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4574AEA7-004E-4E6E-B463-A956CA084F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4311D56E-835F-46EE-B5F8-0DD276BE4F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D3CEF090-2B98-4CDD-B722-8064A4AB0BD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A03A5D-5FA7-4696-8B41-41D9CE7A735A}"/>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F11184C8-95F1-4117-92A7-9FA80A303804}"/>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5C867C24-B49A-4061-AD1A-915AFC22AE56}"/>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7353EC3E-0BEA-41B4-9751-51FD9B705602}"/>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C1DA1B4B-3675-4A6E-BBE8-C882B44D80E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098692F4-1099-4EC9-9D6E-81A777F24B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1AB9B200-608A-4C3D-8264-4483BE22EF2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461CC0EA-4E82-46B2-9873-3F694A1C31FF}"/>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3BACBCAB-8D52-43AC-A87B-FDFB5A75E80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A35C6339-65C8-46A5-BF48-C6D7787A276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7BCB5AB1-C6F1-4C30-BDC7-F14394F0DDC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6A088CF-C1E8-4A91-BB8D-9E3E8557141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72C7957D-5F44-4C2C-A429-4798A49A257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A979A13F-ADAC-4352-8AAA-6ECBA5E547D4}"/>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28CAE253-660B-4A9D-B419-F79D8F54EB75}"/>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2537790F-3CAE-41AF-95CF-3E419CF3E04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22EF7C66-DEA3-4318-B039-D57316A88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007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late">
    <p:bg>
      <p:bgPr>
        <a:solidFill>
          <a:srgbClr val="1034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73B1B6"/>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7C8F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46C9C179-CB41-46D4-97DF-1FED825F4908}"/>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EEEFADD1-F723-4F8F-AA4F-5B32702F9DDC}"/>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07133160-B0C0-4D93-BAD2-A39B8933F3BC}"/>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E6AF89F-5CC1-437D-9BBB-ED72F96F623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37EAA2F-FECD-453E-8B9C-2E41259D83F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566228C-1BE1-46F6-A280-BBECD2A4219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F45D0A59-5045-49AE-9016-E93B6478C9D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9AF1FFB-A2BE-4818-BFCA-C339BBBA9036}"/>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F39F01FC-B9A0-4ADA-8848-780486F60CCD}"/>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B6396E2D-23AE-4B02-B33D-03349942FD59}"/>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8C1FD48E-3849-489D-9A9D-C11F41E3DE47}"/>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F73A4A8F-0899-49E4-A269-92E0BE17686F}"/>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BD97638-E4B6-47B7-A328-5AF351C53EA5}"/>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BFF0A98D-1239-4089-8C5E-2E8E6DE72A79}"/>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787243B1-B059-450B-ADA8-20D839CEDE87}"/>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006B4AD2-22EE-41A5-9988-8C4DF3CF4D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E5912044-5348-4D82-B066-70CA4A90FC09}"/>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D689B32-75DC-4146-A752-6F75C3BA7D66}"/>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DCEBDF1-170D-4FC5-A068-70480DE69C6A}"/>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DD88F53C-7D2B-40FC-9CBF-1ECA4D369688}"/>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57039F0E-B8DF-430A-9EB8-E4B493B460C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F57A1AE-9E10-418B-8719-240697467A1B}"/>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39402039-0C22-4DCC-AAAB-9D3E0E5A4B7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3A43BAE3-836A-4DFC-A4A5-CDA275CA2275}"/>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EAC01F5F-EFC4-4A36-ACCF-2FE205300C8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B1E6678C-A64D-4D62-A66A-20C18D627ED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155C9F1D-F03B-40D8-91F7-AC7CC5A3DD7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D4DFD332-2526-44D4-8491-99AF33171B3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7AEEE934-95D3-4D35-8508-90245ABD1F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2D20B943-618D-4F5A-B3DD-02ABCB51A44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257B1159-A584-41CE-9064-8733B5C2EBC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0FEACFE6-840E-4699-86F8-63D530C5E80A}"/>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F5CD6176-7CFE-466C-8026-836B3AAD00C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CB139271-40DA-42C0-8865-1F160E881CEC}"/>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C88B0FE-40B3-4F32-BF77-346B42793EBF}"/>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34F0C1B0-DDCF-47A4-A5E4-AFECB5DB4CC7}"/>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0C5C1367-8BD4-4EBA-9157-901D62427D0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6C93E48F-4333-4F24-9A7A-423AB2A371D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7339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4C0DED52-85E6-4BD9-89EB-DF5687E49E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65B7BAAE-2A63-43D4-9EB2-4B8F4563C33E}"/>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7495DA74-9B8B-400F-8AAE-A30DB08713B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BE21F911-48E6-458B-9FDD-95E67C28DB10}"/>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68AB3D6B-17E9-4E92-84BB-EAB3FFA5C2B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CAB1D5E6-9358-4C75-AB87-DF5562823C1E}"/>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B0E6AB2-26AA-49AA-8821-51EF78045330}"/>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98964646-8765-4A23-B170-44EDE715A666}"/>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D3FF6676-BCDD-4DEE-8256-53AADFB02189}"/>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588918B5-9017-48B7-AD1C-33A07137CCA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CCE10D86-D6BC-4D93-A35D-EB7541C9099C}"/>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5181713F-8928-4259-B601-607B9687E81C}"/>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2C76EEFD-3846-4589-98D9-6904CD98EDC6}"/>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CE44FC93-6726-4FDD-8FDE-48EC3559A0B8}"/>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4A838E43-58C1-4EA8-B569-EDA7E0EEAD2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EA39C16E-79A1-46A0-818C-E3A0EAF4BCAE}"/>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1644DB3-724B-43D4-AAE3-97C90286CFF8}"/>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10F12043-6ED0-460F-AFA8-EF6FB744D41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B5F9A39-FFAD-4399-AE83-804395A65C8E}"/>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35BB7D7-47EA-4096-8E04-C5F23ACA6362}"/>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E1DB422E-279D-4B16-A49C-8007B7DEA9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58A2E012-28FE-43E0-AEBE-EEAC8B07CCE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399E6DE7-1747-48FC-B4AF-F01C5EBE538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DB829EFA-917B-4199-8433-6998CDBE0B4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41A1C27F-7FCD-4CC0-8CC5-ECFB2B0E65C4}"/>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126DA63A-7C62-48C1-87D9-45C830404DD1}"/>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BB0166A-1AC1-43BB-9D71-061FC248C54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B57CD4CE-98A0-453A-AF46-DF1DAAE0FC3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25312323-C41D-4F10-8C64-9FFC47C3284F}"/>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D5A48542-9018-461B-9D67-C58B1ED2DCB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BF7A4EE-A0AC-4728-87E5-28BD2988634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8C8EEEE-BBF1-46C8-B43B-9BF4B3785F7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B1B86911-2BFD-40F9-95DE-A5975A90E07E}"/>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1E5C9573-D18D-42D5-9E8F-548DC66B672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2AF57F4-97F7-4D31-AA1D-68CFCCDF3DE3}"/>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8E449EC5-31B6-4863-B880-64B6008EFDD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9F02B2F5-2462-42DE-A41C-2EDF25D39C0B}"/>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C8B2DC8E-4C80-4C9E-8C9A-490D3AC54D3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38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0942"/>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5464A01B-E5CF-44DC-9B1C-A41EE56ECF07}"/>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DBFC198-ED67-4BC4-A301-CFBB5E38A446}"/>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89BBF5D7-D60A-4CA2-AC75-90D3F27682D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19B46FF-7259-4320-BDFB-DD486E1FFE2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5C0A165B-FEEE-4341-B7CE-167A949E3C9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658588B4-7321-4D41-9AD9-61014663435B}"/>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73D39B41-A553-476A-8E6E-D9060820A50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08E4BCCE-2C0D-4C8A-8F5D-A1BC5451331A}"/>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B2DA834D-AC4F-4537-B21E-F1C6760461B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9ED487C1-2626-41A6-8002-962CDFC055E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DDE7CD12-6EB1-4205-AF4F-1EF2905C760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23E7B8B2-8D7D-4991-96AC-167CB22EDA79}"/>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35A8674E-A932-4B7D-9975-84125C40DD04}"/>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D28A0050-F0C1-4C8D-9456-D581E558E3F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0CED7727-6121-4F6F-A3E7-491AAC0B153A}"/>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087C375C-EC2E-4563-A9D9-E1C32B4562E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E9A5EC11-728A-454E-AF61-7116CE393A4D}"/>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3B954959-187F-4E15-9652-797222BB11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C78231BD-474C-4A45-A519-71904704F1C2}"/>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7C4F118D-53C3-496E-B2CA-67B772D88A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939C3E87-323E-4E46-9951-C92A980B231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864BCECC-5D78-43F0-87CE-95B53EA4C84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923937FC-D5F9-4261-9AC1-582A29444D33}"/>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AFA1A6CF-0170-4435-9E3E-B2B74B026A1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BF2DED29-3397-4A04-823D-46CF2270A341}"/>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49F94C93-6F36-42B9-97FD-29127C7EA08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273803E-5A6C-47B6-BC54-853CD546D838}"/>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8C46147F-904E-47FD-BB77-CB13FDCFF4BB}"/>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ADAC97BE-2C8E-4CCC-BA5D-70660CA32B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F103F729-F859-41CA-AEA7-D533AFE17D7B}"/>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4867D17-C359-4533-B478-36A2E867CC99}"/>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E43A1F70-A0E9-4691-8E9E-CD556CE04213}"/>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9FCB2B1C-3237-401D-9412-46CF19102B16}"/>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AC986C69-C96D-43E0-8DD3-CAA7B24305A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F4215F6-4CFC-475F-9FEF-A6AFA8B8018D}"/>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CA50FF61-3D12-4D2E-9EC0-C4339CBE1CEC}"/>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6B981A2C-1E63-451C-8097-9ADBF611A57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F3594C6D-606A-4E37-B7DC-5B38383456D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2556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8315"/>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395EBC25-55CA-4825-B93A-56D13CD93BBC}"/>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ndertittel 2">
            <a:extLst>
              <a:ext uri="{FF2B5EF4-FFF2-40B4-BE49-F238E27FC236}">
                <a16:creationId xmlns:a16="http://schemas.microsoft.com/office/drawing/2014/main" id="{0135F0DB-93CC-4FD9-B1ED-12AB912C2266}"/>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F0D2275F-39F4-4B95-AF22-12D54B73907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3AEAEB93-9BA7-4C78-B31B-0A216B8CC59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5468231A-FEEA-4FBC-98B1-72A4C27B2B06}"/>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2DEB97E-446A-4A6D-8E2D-29A5981F368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C0EAC5AC-E7A1-47E1-AAAD-CF4423ED062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E4F4A830-CC33-41F5-B3E3-60B92943F55A}"/>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C03FED14-652A-4128-8477-3EE12EAC6D0A}"/>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A5C317EB-28D5-460C-9A8B-75971CBBEA82}"/>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46D1E0EC-0DAC-48D3-957E-5BCB80B67BF2}"/>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A435266A-039F-43C2-A101-364BFDEA1F61}"/>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54005618-7750-4E8A-B06E-8334394EC1A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90F7FC-9DA2-4115-8116-14757B89834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83DC1A6-8254-46C7-A859-A1B85066ED61}"/>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95E22D5E-28B8-4FE2-9A4F-EF34A1781EEE}"/>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8700D072-0287-48FF-9960-DB5C2458B89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6FF318F5-9EFD-4BFF-BAB2-535E979623F1}"/>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F69A18D2-381C-47AC-9302-935A8493FB34}"/>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5439B470-D138-48DB-A7A1-5B9AF2FCCD8F}"/>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49384A2D-319E-49E1-85D5-8016AB868B6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B9436A55-FEBE-4AE4-AF74-5BC0AF9FF4A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1CB06F2D-9C90-443F-B708-060604CBABF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2649AD1-5C60-4146-9735-169714924BC4}"/>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ACF09E4-0BC4-4FC8-9EC8-D3D2492F871B}"/>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78D8F61B-EF94-493F-9422-2F321CA5FB7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6E43B82A-5783-4F0E-8A4D-BD9235A0877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EF64B3E1-E592-48E3-B550-E116C255B67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EC7B85B5-658D-41F5-8C92-D6E8B5ADBAB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53C279DB-43DC-4E15-BB7E-C8D50D714BBE}"/>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BA1D59D4-01D2-48DA-ACB3-9D2A3290F9A6}"/>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2ED7606B-110A-446D-B310-04017431CF1C}"/>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02A26796-9AE4-43FD-BAD2-E27902840B4C}"/>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3DA9088-66D8-43DE-A086-653D55C3B7E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7040F7E1-F826-4CBD-8989-312D18A7BB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DCB978DF-2906-435F-8D35-AAFA32B763E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682DCD6B-CD04-4B96-89B6-E5A0D24ACAC1}"/>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1F0C1741-71CC-4785-86CB-CD991DBAFA6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56C2BB98-66B1-403D-9CE4-194D54C102C2}"/>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6EAD78AB-C9C4-4599-A4A6-D7B998000672}"/>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A88E7F6F-F081-4C9B-9899-41F1BCDD0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41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5325" y="800100"/>
            <a:ext cx="10801350" cy="1152525"/>
          </a:xfrm>
          <a:prstGeom prst="rect">
            <a:avLst/>
          </a:prstGeom>
        </p:spPr>
        <p:txBody>
          <a:bodyPr vert="horz" lIns="0" tIns="216000" rIns="0" bIns="7200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5325" y="2024063"/>
            <a:ext cx="10801350" cy="4216813"/>
          </a:xfrm>
          <a:prstGeom prst="rect">
            <a:avLst/>
          </a:prstGeom>
        </p:spPr>
        <p:txBody>
          <a:bodyPr vert="horz" lIns="0" tIns="0" rIns="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a:t>  |  </a:t>
            </a:r>
            <a:endParaRPr lang="en-GB" noProof="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827A7A49-8001-473E-BA76-CA0689EBB3F5}"/>
              </a:ext>
            </a:extLst>
          </p:cNvPr>
          <p:cNvGrpSpPr/>
          <p:nvPr userDrawn="1"/>
        </p:nvGrpSpPr>
        <p:grpSpPr>
          <a:xfrm>
            <a:off x="12302028" y="1854300"/>
            <a:ext cx="155539" cy="1166719"/>
            <a:chOff x="12302028" y="1799637"/>
            <a:chExt cx="155539" cy="1166719"/>
          </a:xfrm>
        </p:grpSpPr>
        <p:sp>
          <p:nvSpPr>
            <p:cNvPr id="62" name="Rectangle 156">
              <a:extLst>
                <a:ext uri="{FF2B5EF4-FFF2-40B4-BE49-F238E27FC236}">
                  <a16:creationId xmlns:a16="http://schemas.microsoft.com/office/drawing/2014/main" id="{E78D48BD-44EA-4289-93C7-C7B14E868E48}"/>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9FD138CF-0728-41FF-A8D3-5D174C4B4FE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432A8AF6-546D-402E-9D49-1A29A70980EE}"/>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27D23A9D-221E-49B5-9E9D-ADA513CB248C}"/>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83">
              <a:extLst>
                <a:ext uri="{FF2B5EF4-FFF2-40B4-BE49-F238E27FC236}">
                  <a16:creationId xmlns:a16="http://schemas.microsoft.com/office/drawing/2014/main" id="{2378C9B4-D68F-4146-9079-BEFB434290E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200">
              <a:extLst>
                <a:ext uri="{FF2B5EF4-FFF2-40B4-BE49-F238E27FC236}">
                  <a16:creationId xmlns:a16="http://schemas.microsoft.com/office/drawing/2014/main" id="{F03760DB-EA47-434A-B466-05565A32C6FF}"/>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 name="Group 6">
            <a:extLst>
              <a:ext uri="{FF2B5EF4-FFF2-40B4-BE49-F238E27FC236}">
                <a16:creationId xmlns:a16="http://schemas.microsoft.com/office/drawing/2014/main" id="{37DAF0D0-ACD8-40B8-B3A5-D21A7F835F43}"/>
              </a:ext>
            </a:extLst>
          </p:cNvPr>
          <p:cNvGrpSpPr/>
          <p:nvPr userDrawn="1"/>
        </p:nvGrpSpPr>
        <p:grpSpPr>
          <a:xfrm>
            <a:off x="12302028" y="0"/>
            <a:ext cx="155539" cy="1509130"/>
            <a:chOff x="12302028" y="154594"/>
            <a:chExt cx="155539" cy="1509130"/>
          </a:xfrm>
        </p:grpSpPr>
        <p:sp>
          <p:nvSpPr>
            <p:cNvPr id="47" name="Rectangle 188">
              <a:extLst>
                <a:ext uri="{FF2B5EF4-FFF2-40B4-BE49-F238E27FC236}">
                  <a16:creationId xmlns:a16="http://schemas.microsoft.com/office/drawing/2014/main" id="{5B3F9E9D-ACF6-4A22-870C-0C30F607A9CC}"/>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89">
              <a:extLst>
                <a:ext uri="{FF2B5EF4-FFF2-40B4-BE49-F238E27FC236}">
                  <a16:creationId xmlns:a16="http://schemas.microsoft.com/office/drawing/2014/main" id="{7116CF94-F70B-4919-A841-5787D3F6F9D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Rectangle 190">
              <a:extLst>
                <a:ext uri="{FF2B5EF4-FFF2-40B4-BE49-F238E27FC236}">
                  <a16:creationId xmlns:a16="http://schemas.microsoft.com/office/drawing/2014/main" id="{F2F18B1B-9427-4683-834D-98C65E17B924}"/>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Rectangle 191">
              <a:extLst>
                <a:ext uri="{FF2B5EF4-FFF2-40B4-BE49-F238E27FC236}">
                  <a16:creationId xmlns:a16="http://schemas.microsoft.com/office/drawing/2014/main" id="{C1277067-EB6D-432E-9A7B-5627702A924A}"/>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92">
              <a:extLst>
                <a:ext uri="{FF2B5EF4-FFF2-40B4-BE49-F238E27FC236}">
                  <a16:creationId xmlns:a16="http://schemas.microsoft.com/office/drawing/2014/main" id="{717C5AF8-86FC-49E3-9772-DB9A675C23F8}"/>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31">
              <a:extLst>
                <a:ext uri="{FF2B5EF4-FFF2-40B4-BE49-F238E27FC236}">
                  <a16:creationId xmlns:a16="http://schemas.microsoft.com/office/drawing/2014/main" id="{171DA608-F0B0-42E0-AB80-B95EBBF909C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3">
              <a:extLst>
                <a:ext uri="{FF2B5EF4-FFF2-40B4-BE49-F238E27FC236}">
                  <a16:creationId xmlns:a16="http://schemas.microsoft.com/office/drawing/2014/main" id="{DF77855B-084A-4ED0-9ECF-44C4A56916F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2">
              <a:extLst>
                <a:ext uri="{FF2B5EF4-FFF2-40B4-BE49-F238E27FC236}">
                  <a16:creationId xmlns:a16="http://schemas.microsoft.com/office/drawing/2014/main" id="{1115EA0D-81DB-4110-A5E4-04A76914808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 name="Group 5">
            <a:extLst>
              <a:ext uri="{FF2B5EF4-FFF2-40B4-BE49-F238E27FC236}">
                <a16:creationId xmlns:a16="http://schemas.microsoft.com/office/drawing/2014/main" id="{4182B176-C014-4DDE-BA89-F435D837208D}"/>
              </a:ext>
            </a:extLst>
          </p:cNvPr>
          <p:cNvGrpSpPr/>
          <p:nvPr userDrawn="1"/>
        </p:nvGrpSpPr>
        <p:grpSpPr>
          <a:xfrm>
            <a:off x="12302028" y="3366188"/>
            <a:ext cx="155539" cy="3491812"/>
            <a:chOff x="12302028" y="3266863"/>
            <a:chExt cx="155539" cy="3491812"/>
          </a:xfrm>
        </p:grpSpPr>
        <p:sp>
          <p:nvSpPr>
            <p:cNvPr id="58" name="Rectangle 174">
              <a:extLst>
                <a:ext uri="{FF2B5EF4-FFF2-40B4-BE49-F238E27FC236}">
                  <a16:creationId xmlns:a16="http://schemas.microsoft.com/office/drawing/2014/main" id="{02A3DA5E-BF8B-4327-88ED-C198DDF73098}"/>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75">
              <a:extLst>
                <a:ext uri="{FF2B5EF4-FFF2-40B4-BE49-F238E27FC236}">
                  <a16:creationId xmlns:a16="http://schemas.microsoft.com/office/drawing/2014/main" id="{E70035CD-B6EE-4D95-947D-40D42966761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76">
              <a:extLst>
                <a:ext uri="{FF2B5EF4-FFF2-40B4-BE49-F238E27FC236}">
                  <a16:creationId xmlns:a16="http://schemas.microsoft.com/office/drawing/2014/main" id="{1B83D00E-7DAF-4134-AC2B-C9F555D8DB9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9">
              <a:extLst>
                <a:ext uri="{FF2B5EF4-FFF2-40B4-BE49-F238E27FC236}">
                  <a16:creationId xmlns:a16="http://schemas.microsoft.com/office/drawing/2014/main" id="{98BCB360-567B-40E8-8A07-0F268CB0D1F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90">
              <a:extLst>
                <a:ext uri="{FF2B5EF4-FFF2-40B4-BE49-F238E27FC236}">
                  <a16:creationId xmlns:a16="http://schemas.microsoft.com/office/drawing/2014/main" id="{8C19107A-B9AF-4064-ADD7-4E0AF90CDB1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191">
              <a:extLst>
                <a:ext uri="{FF2B5EF4-FFF2-40B4-BE49-F238E27FC236}">
                  <a16:creationId xmlns:a16="http://schemas.microsoft.com/office/drawing/2014/main" id="{4EEFAC6A-FAB4-40E1-BB60-C07E47577FAF}"/>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83">
              <a:extLst>
                <a:ext uri="{FF2B5EF4-FFF2-40B4-BE49-F238E27FC236}">
                  <a16:creationId xmlns:a16="http://schemas.microsoft.com/office/drawing/2014/main" id="{29E0140B-F3B1-422C-B490-35D86FB8318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73">
              <a:extLst>
                <a:ext uri="{FF2B5EF4-FFF2-40B4-BE49-F238E27FC236}">
                  <a16:creationId xmlns:a16="http://schemas.microsoft.com/office/drawing/2014/main" id="{C7FE3B17-CED1-4A04-9925-C09E87226FD5}"/>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56">
              <a:extLst>
                <a:ext uri="{FF2B5EF4-FFF2-40B4-BE49-F238E27FC236}">
                  <a16:creationId xmlns:a16="http://schemas.microsoft.com/office/drawing/2014/main" id="{C14440A4-47E3-4F17-AEEF-D7AF17E16B5F}"/>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157">
              <a:extLst>
                <a:ext uri="{FF2B5EF4-FFF2-40B4-BE49-F238E27FC236}">
                  <a16:creationId xmlns:a16="http://schemas.microsoft.com/office/drawing/2014/main" id="{51A3D31B-793D-41FC-877E-08DEC59C12CC}"/>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58">
              <a:extLst>
                <a:ext uri="{FF2B5EF4-FFF2-40B4-BE49-F238E27FC236}">
                  <a16:creationId xmlns:a16="http://schemas.microsoft.com/office/drawing/2014/main" id="{74BA2002-B77B-40DC-AD5A-3A4097786E4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56">
              <a:extLst>
                <a:ext uri="{FF2B5EF4-FFF2-40B4-BE49-F238E27FC236}">
                  <a16:creationId xmlns:a16="http://schemas.microsoft.com/office/drawing/2014/main" id="{63024D63-CF5F-492F-A967-6AB50DF7066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Rectangle 157">
              <a:extLst>
                <a:ext uri="{FF2B5EF4-FFF2-40B4-BE49-F238E27FC236}">
                  <a16:creationId xmlns:a16="http://schemas.microsoft.com/office/drawing/2014/main" id="{4E8D06DB-5923-4828-8ED4-17E98F05E69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58">
              <a:extLst>
                <a:ext uri="{FF2B5EF4-FFF2-40B4-BE49-F238E27FC236}">
                  <a16:creationId xmlns:a16="http://schemas.microsoft.com/office/drawing/2014/main" id="{A1BBFF2A-3A14-4CB0-AA93-641A2A7AB0CF}"/>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4">
              <a:extLst>
                <a:ext uri="{FF2B5EF4-FFF2-40B4-BE49-F238E27FC236}">
                  <a16:creationId xmlns:a16="http://schemas.microsoft.com/office/drawing/2014/main" id="{25A235BF-36DC-42D6-8E5A-5501836347F6}"/>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5">
              <a:extLst>
                <a:ext uri="{FF2B5EF4-FFF2-40B4-BE49-F238E27FC236}">
                  <a16:creationId xmlns:a16="http://schemas.microsoft.com/office/drawing/2014/main" id="{4A3E8231-E168-42A3-AAB1-7B3F627B4967}"/>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76">
              <a:extLst>
                <a:ext uri="{FF2B5EF4-FFF2-40B4-BE49-F238E27FC236}">
                  <a16:creationId xmlns:a16="http://schemas.microsoft.com/office/drawing/2014/main" id="{47B84FDA-3E93-4817-8212-B5BF6FF0B352}"/>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73">
              <a:extLst>
                <a:ext uri="{FF2B5EF4-FFF2-40B4-BE49-F238E27FC236}">
                  <a16:creationId xmlns:a16="http://schemas.microsoft.com/office/drawing/2014/main" id="{8E45768F-D4FA-4ECC-9390-2E4D685D6849}"/>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TextBox 7">
            <a:extLst>
              <a:ext uri="{FF2B5EF4-FFF2-40B4-BE49-F238E27FC236}">
                <a16:creationId xmlns:a16="http://schemas.microsoft.com/office/drawing/2014/main" id="{5969DFBF-C11C-45C4-BA6F-700C9C0BFEB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83" name="TextBox 82">
            <a:extLst>
              <a:ext uri="{FF2B5EF4-FFF2-40B4-BE49-F238E27FC236}">
                <a16:creationId xmlns:a16="http://schemas.microsoft.com/office/drawing/2014/main" id="{A0DA444B-0A3A-425B-9034-DFD39F11BCB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84" name="TextBox 83">
            <a:extLst>
              <a:ext uri="{FF2B5EF4-FFF2-40B4-BE49-F238E27FC236}">
                <a16:creationId xmlns:a16="http://schemas.microsoft.com/office/drawing/2014/main" id="{E0AA9476-BF42-454F-9B71-C1ACBA1FDAC5}"/>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430219" y="175144"/>
            <a:ext cx="1078648" cy="427693"/>
          </a:xfrm>
          <a:prstGeom prst="rect">
            <a:avLst/>
          </a:prstGeom>
        </p:spPr>
      </p:pic>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6" r:id="rId5"/>
    <p:sldLayoutId id="2147483667" r:id="rId6"/>
    <p:sldLayoutId id="2147483660" r:id="rId7"/>
    <p:sldLayoutId id="2147483661" r:id="rId8"/>
    <p:sldLayoutId id="2147483662" r:id="rId9"/>
    <p:sldLayoutId id="2147483650" r:id="rId10"/>
    <p:sldLayoutId id="2147483652" r:id="rId11"/>
    <p:sldLayoutId id="2147483668" r:id="rId12"/>
    <p:sldLayoutId id="2147483673" r:id="rId13"/>
    <p:sldLayoutId id="2147483656" r:id="rId14"/>
    <p:sldLayoutId id="2147483657" r:id="rId15"/>
    <p:sldLayoutId id="2147483672" r:id="rId16"/>
    <p:sldLayoutId id="2147483669" r:id="rId17"/>
    <p:sldLayoutId id="2147483654" r:id="rId18"/>
    <p:sldLayoutId id="2147483655" r:id="rId19"/>
    <p:sldLayoutId id="2147483671" r:id="rId20"/>
    <p:sldLayoutId id="2147483674" r:id="rId21"/>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4127" userDrawn="1">
          <p15:clr>
            <a:srgbClr val="F26B43"/>
          </p15:clr>
        </p15:guide>
        <p15:guide id="4" orient="horz" pos="504" userDrawn="1">
          <p15:clr>
            <a:srgbClr val="F26B43"/>
          </p15:clr>
        </p15:guide>
        <p15:guide id="5" orient="horz" pos="822" userDrawn="1">
          <p15:clr>
            <a:srgbClr val="F26B43"/>
          </p15:clr>
        </p15:guide>
        <p15:guide id="6" orient="horz" pos="867" userDrawn="1">
          <p15:clr>
            <a:srgbClr val="F26B43"/>
          </p15:clr>
        </p15:guide>
        <p15:guide id="7" orient="horz" pos="1230" userDrawn="1">
          <p15:clr>
            <a:srgbClr val="F26B43"/>
          </p15:clr>
        </p15:guide>
        <p15:guide id="8" orient="horz" pos="1275" userDrawn="1">
          <p15:clr>
            <a:srgbClr val="F26B43"/>
          </p15:clr>
        </p15:guide>
        <p15:guide id="9" orient="horz" pos="1616" userDrawn="1">
          <p15:clr>
            <a:srgbClr val="F26B43"/>
          </p15:clr>
        </p15:guide>
        <p15:guide id="10" orient="horz" pos="1661" userDrawn="1">
          <p15:clr>
            <a:srgbClr val="F26B43"/>
          </p15:clr>
        </p15:guide>
        <p15:guide id="11" orient="horz" pos="2001" userDrawn="1">
          <p15:clr>
            <a:srgbClr val="F26B43"/>
          </p15:clr>
        </p15:guide>
        <p15:guide id="12" orient="horz" pos="2387" userDrawn="1">
          <p15:clr>
            <a:srgbClr val="F26B43"/>
          </p15:clr>
        </p15:guide>
        <p15:guide id="13" orient="horz" pos="2047" userDrawn="1">
          <p15:clr>
            <a:srgbClr val="F26B43"/>
          </p15:clr>
        </p15:guide>
        <p15:guide id="14" orient="horz" pos="2432" userDrawn="1">
          <p15:clr>
            <a:srgbClr val="F26B43"/>
          </p15:clr>
        </p15:guide>
        <p15:guide id="15" orient="horz" pos="2818" userDrawn="1">
          <p15:clr>
            <a:srgbClr val="F26B43"/>
          </p15:clr>
        </p15:guide>
        <p15:guide id="16" orient="horz" pos="2772" userDrawn="1">
          <p15:clr>
            <a:srgbClr val="F26B43"/>
          </p15:clr>
        </p15:guide>
        <p15:guide id="17" orient="horz" pos="3158" userDrawn="1">
          <p15:clr>
            <a:srgbClr val="F26B43"/>
          </p15:clr>
        </p15:guide>
        <p15:guide id="18" orient="horz" pos="3203" userDrawn="1">
          <p15:clr>
            <a:srgbClr val="F26B43"/>
          </p15:clr>
        </p15:guide>
        <p15:guide id="19" orient="horz" pos="3543" userDrawn="1">
          <p15:clr>
            <a:srgbClr val="F26B43"/>
          </p15:clr>
        </p15:guide>
        <p15:guide id="20" orient="horz" pos="3589" userDrawn="1">
          <p15:clr>
            <a:srgbClr val="F26B43"/>
          </p15:clr>
        </p15:guide>
        <p15:guide id="21" orient="horz" pos="3929" userDrawn="1">
          <p15:clr>
            <a:srgbClr val="F26B43"/>
          </p15:clr>
        </p15:guide>
        <p15:guide id="22" pos="6720" userDrawn="1">
          <p15:clr>
            <a:srgbClr val="F26B43"/>
          </p15:clr>
        </p15:guide>
        <p15:guide id="23" pos="6670" userDrawn="1">
          <p15:clr>
            <a:srgbClr val="F26B43"/>
          </p15:clr>
        </p15:guide>
        <p15:guide id="24" pos="6144" userDrawn="1">
          <p15:clr>
            <a:srgbClr val="F26B43"/>
          </p15:clr>
        </p15:guide>
        <p15:guide id="25" pos="6100" userDrawn="1">
          <p15:clr>
            <a:srgbClr val="F26B43"/>
          </p15:clr>
        </p15:guide>
        <p15:guide id="26" pos="5574" userDrawn="1">
          <p15:clr>
            <a:srgbClr val="F26B43"/>
          </p15:clr>
        </p15:guide>
        <p15:guide id="27" pos="5528" userDrawn="1">
          <p15:clr>
            <a:srgbClr val="F26B43"/>
          </p15:clr>
        </p15:guide>
        <p15:guide id="28" pos="5004" userDrawn="1">
          <p15:clr>
            <a:srgbClr val="F26B43"/>
          </p15:clr>
        </p15:guide>
        <p15:guide id="29" pos="4958" userDrawn="1">
          <p15:clr>
            <a:srgbClr val="F26B43"/>
          </p15:clr>
        </p15:guide>
        <p15:guide id="30" pos="4433" userDrawn="1">
          <p15:clr>
            <a:srgbClr val="F26B43"/>
          </p15:clr>
        </p15:guide>
        <p15:guide id="31" pos="4388" userDrawn="1">
          <p15:clr>
            <a:srgbClr val="F26B43"/>
          </p15:clr>
        </p15:guide>
        <p15:guide id="32" pos="3863" userDrawn="1">
          <p15:clr>
            <a:srgbClr val="F26B43"/>
          </p15:clr>
        </p15:guide>
        <p15:guide id="33" pos="3817" userDrawn="1">
          <p15:clr>
            <a:srgbClr val="F26B43"/>
          </p15:clr>
        </p15:guide>
        <p15:guide id="34" pos="3292" userDrawn="1">
          <p15:clr>
            <a:srgbClr val="F26B43"/>
          </p15:clr>
        </p15:guide>
        <p15:guide id="35" pos="3246" userDrawn="1">
          <p15:clr>
            <a:srgbClr val="F26B43"/>
          </p15:clr>
        </p15:guide>
        <p15:guide id="36" pos="2722" userDrawn="1">
          <p15:clr>
            <a:srgbClr val="F26B43"/>
          </p15:clr>
        </p15:guide>
        <p15:guide id="37" pos="2676" userDrawn="1">
          <p15:clr>
            <a:srgbClr val="F26B43"/>
          </p15:clr>
        </p15:guide>
        <p15:guide id="38" pos="2150" userDrawn="1">
          <p15:clr>
            <a:srgbClr val="F26B43"/>
          </p15:clr>
        </p15:guide>
        <p15:guide id="39" pos="2105" userDrawn="1">
          <p15:clr>
            <a:srgbClr val="F26B43"/>
          </p15:clr>
        </p15:guide>
        <p15:guide id="40" pos="1578" userDrawn="1">
          <p15:clr>
            <a:srgbClr val="F26B43"/>
          </p15:clr>
        </p15:guide>
        <p15:guide id="41" pos="1534" userDrawn="1">
          <p15:clr>
            <a:srgbClr val="F26B43"/>
          </p15:clr>
        </p15:guide>
        <p15:guide id="42" pos="1028" userDrawn="1">
          <p15:clr>
            <a:srgbClr val="F26B43"/>
          </p15:clr>
        </p15:guide>
        <p15:guide id="43" pos="9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mj-lt"/>
                <a:ea typeface="+mj-ea"/>
                <a:cs typeface="+mj-cs"/>
              </a:rPr>
              <a:t>Communication tool-box</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a:latin typeface="Equinor Medium" panose="020B0603050302040203" pitchFamily="34" charset="0"/>
              </a:rPr>
              <a:t>Font faces:</a:t>
            </a:r>
            <a:br>
              <a:rPr lang="en-GB" sz="1400" u="sng" noProof="0">
                <a:latin typeface="Equinor Medium" panose="020B0603050302040203" pitchFamily="34" charset="0"/>
              </a:rPr>
            </a:br>
            <a:endParaRPr lang="en-GB" sz="1400" u="sng" noProof="0">
              <a:latin typeface="Equinor Medium" panose="020B0603050302040203" pitchFamily="34" charset="0"/>
            </a:endParaRPr>
          </a:p>
          <a:p>
            <a:r>
              <a:rPr lang="en-GB" sz="1400" noProof="0">
                <a:latin typeface="Equinor Light" panose="020B0303050302040203" pitchFamily="34" charset="0"/>
              </a:rPr>
              <a:t>Equinor Light</a:t>
            </a:r>
          </a:p>
          <a:p>
            <a:r>
              <a:rPr lang="en-GB" sz="1400" i="1" noProof="0">
                <a:latin typeface="Equinor Light" panose="020B0303050302040203" pitchFamily="34" charset="0"/>
              </a:rPr>
              <a:t>Equinor Light Italic</a:t>
            </a:r>
          </a:p>
          <a:p>
            <a:r>
              <a:rPr lang="en-GB" sz="1400" noProof="0">
                <a:latin typeface="Equinor" panose="020B0503050302040203" pitchFamily="34" charset="0"/>
              </a:rPr>
              <a:t>Equinor</a:t>
            </a:r>
            <a:r>
              <a:rPr lang="en-GB" sz="1400" noProof="0">
                <a:latin typeface="Equinor Medium" panose="020B0603050302040203" pitchFamily="34" charset="0"/>
              </a:rPr>
              <a:t> </a:t>
            </a:r>
          </a:p>
          <a:p>
            <a:r>
              <a:rPr lang="en-GB" sz="1400" i="1" noProof="0">
                <a:latin typeface="Equinor" panose="020B0503050302040203" pitchFamily="34" charset="0"/>
              </a:rPr>
              <a:t>Equinor Italic</a:t>
            </a:r>
          </a:p>
          <a:p>
            <a:r>
              <a:rPr lang="en-GB" sz="1400" noProof="0">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a:latin typeface="Equinor" panose="020B0503050302040203" pitchFamily="34" charset="0"/>
              </a:rPr>
              <a:t>Equinor Bold Italic</a:t>
            </a:r>
          </a:p>
          <a:p>
            <a:endParaRPr lang="en-GB" noProof="0">
              <a:latin typeface="Equinor Medium" panose="020B0603050302040203" pitchFamily="34" charset="0"/>
            </a:endParaRPr>
          </a:p>
        </p:txBody>
      </p:sp>
      <p:grpSp>
        <p:nvGrpSpPr>
          <p:cNvPr id="28" name="Group 27">
            <a:extLst>
              <a:ext uri="{FF2B5EF4-FFF2-40B4-BE49-F238E27FC236}">
                <a16:creationId xmlns:a16="http://schemas.microsoft.com/office/drawing/2014/main" id="{6E871A84-19A0-4D1E-BC15-ED08483A3D9C}"/>
              </a:ext>
            </a:extLst>
          </p:cNvPr>
          <p:cNvGrpSpPr/>
          <p:nvPr userDrawn="1"/>
        </p:nvGrpSpPr>
        <p:grpSpPr>
          <a:xfrm rot="16200000">
            <a:off x="5311920" y="3858410"/>
            <a:ext cx="155539" cy="3491812"/>
            <a:chOff x="12302028" y="3266863"/>
            <a:chExt cx="155539" cy="3491812"/>
          </a:xfrm>
        </p:grpSpPr>
        <p:sp>
          <p:nvSpPr>
            <p:cNvPr id="29" name="Rectangle 174">
              <a:extLst>
                <a:ext uri="{FF2B5EF4-FFF2-40B4-BE49-F238E27FC236}">
                  <a16:creationId xmlns:a16="http://schemas.microsoft.com/office/drawing/2014/main" id="{A6469B5F-4243-40A6-B790-990F0B7009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Rectangle 175">
              <a:extLst>
                <a:ext uri="{FF2B5EF4-FFF2-40B4-BE49-F238E27FC236}">
                  <a16:creationId xmlns:a16="http://schemas.microsoft.com/office/drawing/2014/main" id="{600BBC0C-BBF9-4EE3-928D-C9823B9F2D7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176">
              <a:extLst>
                <a:ext uri="{FF2B5EF4-FFF2-40B4-BE49-F238E27FC236}">
                  <a16:creationId xmlns:a16="http://schemas.microsoft.com/office/drawing/2014/main" id="{AC68E2CA-89F0-4BC3-9D6E-336A804F0869}"/>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Rectangle 189">
              <a:extLst>
                <a:ext uri="{FF2B5EF4-FFF2-40B4-BE49-F238E27FC236}">
                  <a16:creationId xmlns:a16="http://schemas.microsoft.com/office/drawing/2014/main" id="{E02A70F8-9D1F-487E-856D-F1FB99780EB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190">
              <a:extLst>
                <a:ext uri="{FF2B5EF4-FFF2-40B4-BE49-F238E27FC236}">
                  <a16:creationId xmlns:a16="http://schemas.microsoft.com/office/drawing/2014/main" id="{9A8CB52E-02BF-474B-BC66-1C1781AECB86}"/>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Rectangle 191">
              <a:extLst>
                <a:ext uri="{FF2B5EF4-FFF2-40B4-BE49-F238E27FC236}">
                  <a16:creationId xmlns:a16="http://schemas.microsoft.com/office/drawing/2014/main" id="{8D82A21A-FC2A-4320-BCBC-78ED385C486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83">
              <a:extLst>
                <a:ext uri="{FF2B5EF4-FFF2-40B4-BE49-F238E27FC236}">
                  <a16:creationId xmlns:a16="http://schemas.microsoft.com/office/drawing/2014/main" id="{70F6F0D5-E83D-4CFD-885F-C7482095362F}"/>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73">
              <a:extLst>
                <a:ext uri="{FF2B5EF4-FFF2-40B4-BE49-F238E27FC236}">
                  <a16:creationId xmlns:a16="http://schemas.microsoft.com/office/drawing/2014/main" id="{39B7CEC3-F6A5-4240-8C5C-10FBBF13F532}"/>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56">
              <a:extLst>
                <a:ext uri="{FF2B5EF4-FFF2-40B4-BE49-F238E27FC236}">
                  <a16:creationId xmlns:a16="http://schemas.microsoft.com/office/drawing/2014/main" id="{8E7FBAAD-8890-468C-A8FD-6B9BED67FE4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57">
              <a:extLst>
                <a:ext uri="{FF2B5EF4-FFF2-40B4-BE49-F238E27FC236}">
                  <a16:creationId xmlns:a16="http://schemas.microsoft.com/office/drawing/2014/main" id="{7B72734F-BDCF-47BE-AABE-473B29601546}"/>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158">
              <a:extLst>
                <a:ext uri="{FF2B5EF4-FFF2-40B4-BE49-F238E27FC236}">
                  <a16:creationId xmlns:a16="http://schemas.microsoft.com/office/drawing/2014/main" id="{01F224CA-86A3-44F8-B75A-B947B2A54F2A}"/>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tangle 156">
              <a:extLst>
                <a:ext uri="{FF2B5EF4-FFF2-40B4-BE49-F238E27FC236}">
                  <a16:creationId xmlns:a16="http://schemas.microsoft.com/office/drawing/2014/main" id="{9905F69B-B78B-4A18-A906-D8EE9CAA2507}"/>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157">
              <a:extLst>
                <a:ext uri="{FF2B5EF4-FFF2-40B4-BE49-F238E27FC236}">
                  <a16:creationId xmlns:a16="http://schemas.microsoft.com/office/drawing/2014/main" id="{AA8DBFA5-31AA-4EF6-8037-2C36B371594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58">
              <a:extLst>
                <a:ext uri="{FF2B5EF4-FFF2-40B4-BE49-F238E27FC236}">
                  <a16:creationId xmlns:a16="http://schemas.microsoft.com/office/drawing/2014/main" id="{675CE97D-1218-4E59-9398-3EA850E1587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74">
              <a:extLst>
                <a:ext uri="{FF2B5EF4-FFF2-40B4-BE49-F238E27FC236}">
                  <a16:creationId xmlns:a16="http://schemas.microsoft.com/office/drawing/2014/main" id="{75E88C9B-D637-42F4-9FB1-C45212B56901}"/>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75">
              <a:extLst>
                <a:ext uri="{FF2B5EF4-FFF2-40B4-BE49-F238E27FC236}">
                  <a16:creationId xmlns:a16="http://schemas.microsoft.com/office/drawing/2014/main" id="{819952C0-9780-45D8-ABC4-25A4558E2675}"/>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76">
              <a:extLst>
                <a:ext uri="{FF2B5EF4-FFF2-40B4-BE49-F238E27FC236}">
                  <a16:creationId xmlns:a16="http://schemas.microsoft.com/office/drawing/2014/main" id="{A4645481-7B55-4021-A1B1-5D2DF5873830}"/>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173">
              <a:extLst>
                <a:ext uri="{FF2B5EF4-FFF2-40B4-BE49-F238E27FC236}">
                  <a16:creationId xmlns:a16="http://schemas.microsoft.com/office/drawing/2014/main" id="{FE7694C8-5630-4885-B954-1E89C1C1AF7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996E59B1-2D41-426D-8587-E54D85D99797}"/>
              </a:ext>
            </a:extLst>
          </p:cNvPr>
          <p:cNvGrpSpPr/>
          <p:nvPr userDrawn="1"/>
        </p:nvGrpSpPr>
        <p:grpSpPr>
          <a:xfrm>
            <a:off x="3617016" y="2165024"/>
            <a:ext cx="3556369" cy="407815"/>
            <a:chOff x="4357445" y="2779972"/>
            <a:chExt cx="3556369" cy="407815"/>
          </a:xfrm>
        </p:grpSpPr>
        <p:sp>
          <p:nvSpPr>
            <p:cNvPr id="11" name="Rectangle 10">
              <a:extLst>
                <a:ext uri="{FF2B5EF4-FFF2-40B4-BE49-F238E27FC236}">
                  <a16:creationId xmlns:a16="http://schemas.microsoft.com/office/drawing/2014/main" id="{F04705C9-8233-4EFA-BFE5-4958D3DD768C}"/>
                </a:ext>
              </a:extLst>
            </p:cNvPr>
            <p:cNvSpPr/>
            <p:nvPr userDrawn="1"/>
          </p:nvSpPr>
          <p:spPr>
            <a:xfrm>
              <a:off x="4357445" y="2779972"/>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47" name="Rectangle 46">
              <a:extLst>
                <a:ext uri="{FF2B5EF4-FFF2-40B4-BE49-F238E27FC236}">
                  <a16:creationId xmlns:a16="http://schemas.microsoft.com/office/drawing/2014/main" id="{463B42E7-FFF7-4300-856A-8BD9CD8B5BDD}"/>
                </a:ext>
              </a:extLst>
            </p:cNvPr>
            <p:cNvSpPr/>
            <p:nvPr userDrawn="1"/>
          </p:nvSpPr>
          <p:spPr>
            <a:xfrm>
              <a:off x="4655465" y="2779972"/>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2</a:t>
              </a:r>
            </a:p>
          </p:txBody>
        </p:sp>
        <p:sp>
          <p:nvSpPr>
            <p:cNvPr id="48" name="Rectangle 47">
              <a:extLst>
                <a:ext uri="{FF2B5EF4-FFF2-40B4-BE49-F238E27FC236}">
                  <a16:creationId xmlns:a16="http://schemas.microsoft.com/office/drawing/2014/main" id="{1EF10E8E-8189-4124-A424-DD74D91DF360}"/>
                </a:ext>
              </a:extLst>
            </p:cNvPr>
            <p:cNvSpPr/>
            <p:nvPr userDrawn="1"/>
          </p:nvSpPr>
          <p:spPr>
            <a:xfrm>
              <a:off x="4953484" y="2779972"/>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49" name="Rectangle 48">
              <a:extLst>
                <a:ext uri="{FF2B5EF4-FFF2-40B4-BE49-F238E27FC236}">
                  <a16:creationId xmlns:a16="http://schemas.microsoft.com/office/drawing/2014/main" id="{04F21D61-68B1-4BFF-BD7D-C67850210BE1}"/>
                </a:ext>
              </a:extLst>
            </p:cNvPr>
            <p:cNvSpPr/>
            <p:nvPr userDrawn="1"/>
          </p:nvSpPr>
          <p:spPr>
            <a:xfrm>
              <a:off x="5247531" y="2779972"/>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4</a:t>
              </a:r>
            </a:p>
          </p:txBody>
        </p:sp>
        <p:sp>
          <p:nvSpPr>
            <p:cNvPr id="50" name="Rectangle 49">
              <a:extLst>
                <a:ext uri="{FF2B5EF4-FFF2-40B4-BE49-F238E27FC236}">
                  <a16:creationId xmlns:a16="http://schemas.microsoft.com/office/drawing/2014/main" id="{8C3A6A54-D5DD-4D52-9BDB-5895ED526705}"/>
                </a:ext>
              </a:extLst>
            </p:cNvPr>
            <p:cNvSpPr/>
            <p:nvPr userDrawn="1"/>
          </p:nvSpPr>
          <p:spPr>
            <a:xfrm>
              <a:off x="5541577" y="2779972"/>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5</a:t>
              </a:r>
            </a:p>
          </p:txBody>
        </p:sp>
        <p:sp>
          <p:nvSpPr>
            <p:cNvPr id="51" name="Rectangle 50">
              <a:extLst>
                <a:ext uri="{FF2B5EF4-FFF2-40B4-BE49-F238E27FC236}">
                  <a16:creationId xmlns:a16="http://schemas.microsoft.com/office/drawing/2014/main" id="{9574463D-DD8A-4041-88D0-11A5765A8A92}"/>
                </a:ext>
              </a:extLst>
            </p:cNvPr>
            <p:cNvSpPr/>
            <p:nvPr userDrawn="1"/>
          </p:nvSpPr>
          <p:spPr>
            <a:xfrm>
              <a:off x="5835623" y="2779972"/>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6</a:t>
              </a:r>
            </a:p>
          </p:txBody>
        </p:sp>
        <p:sp>
          <p:nvSpPr>
            <p:cNvPr id="52" name="Rectangle 51">
              <a:extLst>
                <a:ext uri="{FF2B5EF4-FFF2-40B4-BE49-F238E27FC236}">
                  <a16:creationId xmlns:a16="http://schemas.microsoft.com/office/drawing/2014/main" id="{8AC9ECC7-33D3-43AA-AB06-76A3CCD8EC9B}"/>
                </a:ext>
              </a:extLst>
            </p:cNvPr>
            <p:cNvSpPr/>
            <p:nvPr userDrawn="1"/>
          </p:nvSpPr>
          <p:spPr>
            <a:xfrm>
              <a:off x="6137616" y="2779972"/>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53" name="Rectangle 52">
              <a:extLst>
                <a:ext uri="{FF2B5EF4-FFF2-40B4-BE49-F238E27FC236}">
                  <a16:creationId xmlns:a16="http://schemas.microsoft.com/office/drawing/2014/main" id="{60E154BD-7746-40E4-80EB-16FFAEFE6F2F}"/>
                </a:ext>
              </a:extLst>
            </p:cNvPr>
            <p:cNvSpPr/>
            <p:nvPr userDrawn="1"/>
          </p:nvSpPr>
          <p:spPr>
            <a:xfrm>
              <a:off x="6435636" y="2779972"/>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54" name="Rectangle 53">
              <a:extLst>
                <a:ext uri="{FF2B5EF4-FFF2-40B4-BE49-F238E27FC236}">
                  <a16:creationId xmlns:a16="http://schemas.microsoft.com/office/drawing/2014/main" id="{2752B7B9-3C66-4D77-8549-1A79AF722C79}"/>
                </a:ext>
              </a:extLst>
            </p:cNvPr>
            <p:cNvSpPr/>
            <p:nvPr userDrawn="1"/>
          </p:nvSpPr>
          <p:spPr>
            <a:xfrm>
              <a:off x="6733656" y="2779972"/>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9</a:t>
              </a:r>
            </a:p>
          </p:txBody>
        </p:sp>
        <p:sp>
          <p:nvSpPr>
            <p:cNvPr id="55" name="Rectangle 54">
              <a:extLst>
                <a:ext uri="{FF2B5EF4-FFF2-40B4-BE49-F238E27FC236}">
                  <a16:creationId xmlns:a16="http://schemas.microsoft.com/office/drawing/2014/main" id="{DE62ED66-1584-4F25-A214-7BAA4F6C7392}"/>
                </a:ext>
              </a:extLst>
            </p:cNvPr>
            <p:cNvSpPr/>
            <p:nvPr userDrawn="1"/>
          </p:nvSpPr>
          <p:spPr>
            <a:xfrm>
              <a:off x="7027702" y="2779972"/>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56" name="Rectangle 55">
              <a:extLst>
                <a:ext uri="{FF2B5EF4-FFF2-40B4-BE49-F238E27FC236}">
                  <a16:creationId xmlns:a16="http://schemas.microsoft.com/office/drawing/2014/main" id="{0600CF2B-0C53-479D-9F2D-741B657C20BA}"/>
                </a:ext>
              </a:extLst>
            </p:cNvPr>
            <p:cNvSpPr/>
            <p:nvPr userDrawn="1"/>
          </p:nvSpPr>
          <p:spPr>
            <a:xfrm>
              <a:off x="7325721" y="2779972"/>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sp>
          <p:nvSpPr>
            <p:cNvPr id="57" name="Rectangle 56">
              <a:extLst>
                <a:ext uri="{FF2B5EF4-FFF2-40B4-BE49-F238E27FC236}">
                  <a16:creationId xmlns:a16="http://schemas.microsoft.com/office/drawing/2014/main" id="{B1827E3A-11BD-4523-83FF-5B19150BD40F}"/>
                </a:ext>
              </a:extLst>
            </p:cNvPr>
            <p:cNvSpPr/>
            <p:nvPr userDrawn="1"/>
          </p:nvSpPr>
          <p:spPr>
            <a:xfrm>
              <a:off x="7619768" y="2779972"/>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12</a:t>
              </a:r>
            </a:p>
          </p:txBody>
        </p:sp>
      </p:grpSp>
      <p:grpSp>
        <p:nvGrpSpPr>
          <p:cNvPr id="76" name="Group 75">
            <a:extLst>
              <a:ext uri="{FF2B5EF4-FFF2-40B4-BE49-F238E27FC236}">
                <a16:creationId xmlns:a16="http://schemas.microsoft.com/office/drawing/2014/main" id="{404F7436-ACC1-45EB-80E4-774DE526873D}"/>
              </a:ext>
            </a:extLst>
          </p:cNvPr>
          <p:cNvGrpSpPr/>
          <p:nvPr userDrawn="1"/>
        </p:nvGrpSpPr>
        <p:grpSpPr>
          <a:xfrm>
            <a:off x="3643783" y="3662464"/>
            <a:ext cx="3560064" cy="407815"/>
            <a:chOff x="4357445" y="3813575"/>
            <a:chExt cx="3560064" cy="407815"/>
          </a:xfrm>
        </p:grpSpPr>
        <p:sp>
          <p:nvSpPr>
            <p:cNvPr id="58" name="Rectangle 57">
              <a:extLst>
                <a:ext uri="{FF2B5EF4-FFF2-40B4-BE49-F238E27FC236}">
                  <a16:creationId xmlns:a16="http://schemas.microsoft.com/office/drawing/2014/main" id="{0E61277A-BB2B-4C10-98B1-130C7C740446}"/>
                </a:ext>
              </a:extLst>
            </p:cNvPr>
            <p:cNvSpPr/>
            <p:nvPr userDrawn="1"/>
          </p:nvSpPr>
          <p:spPr>
            <a:xfrm>
              <a:off x="4357445" y="3813575"/>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59" name="Rectangle 58">
              <a:extLst>
                <a:ext uri="{FF2B5EF4-FFF2-40B4-BE49-F238E27FC236}">
                  <a16:creationId xmlns:a16="http://schemas.microsoft.com/office/drawing/2014/main" id="{278926F9-C626-4057-82BE-D650FD72246A}"/>
                </a:ext>
              </a:extLst>
            </p:cNvPr>
            <p:cNvSpPr/>
            <p:nvPr userDrawn="1"/>
          </p:nvSpPr>
          <p:spPr>
            <a:xfrm>
              <a:off x="4951267" y="3813575"/>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60" name="Rectangle 59">
              <a:extLst>
                <a:ext uri="{FF2B5EF4-FFF2-40B4-BE49-F238E27FC236}">
                  <a16:creationId xmlns:a16="http://schemas.microsoft.com/office/drawing/2014/main" id="{E5B3F980-A17D-44DB-9AE3-CDA5CA5C2552}"/>
                </a:ext>
              </a:extLst>
            </p:cNvPr>
            <p:cNvSpPr/>
            <p:nvPr userDrawn="1"/>
          </p:nvSpPr>
          <p:spPr>
            <a:xfrm>
              <a:off x="5545089" y="3813575"/>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5</a:t>
              </a:r>
            </a:p>
          </p:txBody>
        </p:sp>
        <p:sp>
          <p:nvSpPr>
            <p:cNvPr id="61" name="Rectangle 60">
              <a:extLst>
                <a:ext uri="{FF2B5EF4-FFF2-40B4-BE49-F238E27FC236}">
                  <a16:creationId xmlns:a16="http://schemas.microsoft.com/office/drawing/2014/main" id="{727DF08E-31B7-45C9-AA91-8F83C413897F}"/>
                </a:ext>
              </a:extLst>
            </p:cNvPr>
            <p:cNvSpPr/>
            <p:nvPr userDrawn="1"/>
          </p:nvSpPr>
          <p:spPr>
            <a:xfrm>
              <a:off x="7623463" y="3813575"/>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12</a:t>
              </a:r>
            </a:p>
          </p:txBody>
        </p:sp>
        <p:sp>
          <p:nvSpPr>
            <p:cNvPr id="62" name="Rectangle 61">
              <a:extLst>
                <a:ext uri="{FF2B5EF4-FFF2-40B4-BE49-F238E27FC236}">
                  <a16:creationId xmlns:a16="http://schemas.microsoft.com/office/drawing/2014/main" id="{27A9CC3F-FD2D-4576-AECE-83F97FF385E8}"/>
                </a:ext>
              </a:extLst>
            </p:cNvPr>
            <p:cNvSpPr/>
            <p:nvPr userDrawn="1"/>
          </p:nvSpPr>
          <p:spPr>
            <a:xfrm>
              <a:off x="4654356" y="3813575"/>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2</a:t>
              </a:r>
            </a:p>
          </p:txBody>
        </p:sp>
        <p:sp>
          <p:nvSpPr>
            <p:cNvPr id="63" name="Rectangle 62">
              <a:extLst>
                <a:ext uri="{FF2B5EF4-FFF2-40B4-BE49-F238E27FC236}">
                  <a16:creationId xmlns:a16="http://schemas.microsoft.com/office/drawing/2014/main" id="{199875B2-76E7-4B71-A1E8-27532C80318F}"/>
                </a:ext>
              </a:extLst>
            </p:cNvPr>
            <p:cNvSpPr/>
            <p:nvPr userDrawn="1"/>
          </p:nvSpPr>
          <p:spPr>
            <a:xfrm>
              <a:off x="5248178" y="3813575"/>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4</a:t>
              </a:r>
            </a:p>
          </p:txBody>
        </p:sp>
        <p:sp>
          <p:nvSpPr>
            <p:cNvPr id="64" name="Rectangle 63">
              <a:extLst>
                <a:ext uri="{FF2B5EF4-FFF2-40B4-BE49-F238E27FC236}">
                  <a16:creationId xmlns:a16="http://schemas.microsoft.com/office/drawing/2014/main" id="{B49BE14A-543D-4A32-BC2C-297D45D9C81D}"/>
                </a:ext>
              </a:extLst>
            </p:cNvPr>
            <p:cNvSpPr/>
            <p:nvPr userDrawn="1"/>
          </p:nvSpPr>
          <p:spPr>
            <a:xfrm>
              <a:off x="5842000" y="3813575"/>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6</a:t>
              </a:r>
            </a:p>
          </p:txBody>
        </p:sp>
        <p:sp>
          <p:nvSpPr>
            <p:cNvPr id="65" name="Rectangle 64">
              <a:extLst>
                <a:ext uri="{FF2B5EF4-FFF2-40B4-BE49-F238E27FC236}">
                  <a16:creationId xmlns:a16="http://schemas.microsoft.com/office/drawing/2014/main" id="{820AF967-0EFC-4753-8365-71DDCBCCD1BF}"/>
                </a:ext>
              </a:extLst>
            </p:cNvPr>
            <p:cNvSpPr/>
            <p:nvPr userDrawn="1"/>
          </p:nvSpPr>
          <p:spPr>
            <a:xfrm>
              <a:off x="6138911" y="3813575"/>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66" name="Rectangle 65">
              <a:extLst>
                <a:ext uri="{FF2B5EF4-FFF2-40B4-BE49-F238E27FC236}">
                  <a16:creationId xmlns:a16="http://schemas.microsoft.com/office/drawing/2014/main" id="{373C60FF-929C-43DA-BE7F-25A20D3C2F77}"/>
                </a:ext>
              </a:extLst>
            </p:cNvPr>
            <p:cNvSpPr/>
            <p:nvPr userDrawn="1"/>
          </p:nvSpPr>
          <p:spPr>
            <a:xfrm>
              <a:off x="6435822" y="3813575"/>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67" name="Rectangle 66">
              <a:extLst>
                <a:ext uri="{FF2B5EF4-FFF2-40B4-BE49-F238E27FC236}">
                  <a16:creationId xmlns:a16="http://schemas.microsoft.com/office/drawing/2014/main" id="{FAB2EA6B-7912-467E-979D-3590260E8003}"/>
                </a:ext>
              </a:extLst>
            </p:cNvPr>
            <p:cNvSpPr/>
            <p:nvPr userDrawn="1"/>
          </p:nvSpPr>
          <p:spPr>
            <a:xfrm>
              <a:off x="7029644" y="3813575"/>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68" name="Rectangle 67">
              <a:extLst>
                <a:ext uri="{FF2B5EF4-FFF2-40B4-BE49-F238E27FC236}">
                  <a16:creationId xmlns:a16="http://schemas.microsoft.com/office/drawing/2014/main" id="{38D3EE77-4EFB-4806-BA1D-B3F98E59234E}"/>
                </a:ext>
              </a:extLst>
            </p:cNvPr>
            <p:cNvSpPr/>
            <p:nvPr userDrawn="1"/>
          </p:nvSpPr>
          <p:spPr>
            <a:xfrm>
              <a:off x="6732733" y="3813575"/>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9</a:t>
              </a:r>
            </a:p>
          </p:txBody>
        </p:sp>
        <p:sp>
          <p:nvSpPr>
            <p:cNvPr id="69" name="Rectangle 68">
              <a:extLst>
                <a:ext uri="{FF2B5EF4-FFF2-40B4-BE49-F238E27FC236}">
                  <a16:creationId xmlns:a16="http://schemas.microsoft.com/office/drawing/2014/main" id="{C89D4522-7A82-43B4-AA80-E65EE4E54DE0}"/>
                </a:ext>
              </a:extLst>
            </p:cNvPr>
            <p:cNvSpPr/>
            <p:nvPr userDrawn="1"/>
          </p:nvSpPr>
          <p:spPr>
            <a:xfrm>
              <a:off x="7326555" y="3813575"/>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grpSp>
      <p:sp>
        <p:nvSpPr>
          <p:cNvPr id="72" name="Rectangle 71">
            <a:extLst>
              <a:ext uri="{FF2B5EF4-FFF2-40B4-BE49-F238E27FC236}">
                <a16:creationId xmlns:a16="http://schemas.microsoft.com/office/drawing/2014/main" id="{A7F6FDD4-8CAB-45D1-8987-DF0CB3DE6E4F}"/>
              </a:ext>
            </a:extLst>
          </p:cNvPr>
          <p:cNvSpPr/>
          <p:nvPr userDrawn="1"/>
        </p:nvSpPr>
        <p:spPr>
          <a:xfrm>
            <a:off x="3512915" y="1648763"/>
            <a:ext cx="2510624" cy="307777"/>
          </a:xfrm>
          <a:prstGeom prst="rect">
            <a:avLst/>
          </a:prstGeom>
        </p:spPr>
        <p:txBody>
          <a:bodyPr wrap="none">
            <a:spAutoFit/>
          </a:bodyPr>
          <a:lstStyle/>
          <a:p>
            <a:r>
              <a:rPr kumimoji="0" lang="en-GB" sz="1400" b="0" i="0" u="sng" strike="noStrike" kern="1200" cap="none" spc="0" normalizeH="0" baseline="0" noProof="0" err="1">
                <a:ln>
                  <a:noFill/>
                </a:ln>
                <a:solidFill>
                  <a:prstClr val="black"/>
                </a:solidFill>
                <a:effectLst/>
                <a:uLnTx/>
                <a:uFillTx/>
                <a:latin typeface="Equinor Medium" panose="020B0603050302040203" pitchFamily="34" charset="0"/>
                <a:ea typeface="+mn-ea"/>
                <a:cs typeface="+mn-cs"/>
              </a:rPr>
              <a:t>Color</a:t>
            </a:r>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 combination for charts:</a:t>
            </a:r>
            <a:endParaRPr lang="en-GB" noProof="0"/>
          </a:p>
        </p:txBody>
      </p:sp>
      <p:sp>
        <p:nvSpPr>
          <p:cNvPr id="73" name="Rectangle 72">
            <a:extLst>
              <a:ext uri="{FF2B5EF4-FFF2-40B4-BE49-F238E27FC236}">
                <a16:creationId xmlns:a16="http://schemas.microsoft.com/office/drawing/2014/main" id="{2524B282-9056-4A2C-A336-CB6C1BD3E4D4}"/>
              </a:ext>
            </a:extLst>
          </p:cNvPr>
          <p:cNvSpPr/>
          <p:nvPr userDrawn="1"/>
        </p:nvSpPr>
        <p:spPr>
          <a:xfrm>
            <a:off x="3549306" y="3278965"/>
            <a:ext cx="4121641" cy="307777"/>
          </a:xfrm>
          <a:prstGeom prst="rect">
            <a:avLst/>
          </a:prstGeom>
        </p:spPr>
        <p:txBody>
          <a:bodyPr wrap="none">
            <a:spAutoFit/>
          </a:bodyPr>
          <a:lstStyle/>
          <a:p>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Reorder the </a:t>
            </a:r>
            <a:r>
              <a:rPr kumimoji="0" lang="en-GB" sz="1400" b="0" i="0" u="sng" strike="noStrike" kern="1200" cap="none" spc="0" normalizeH="0" baseline="0" noProof="0" err="1">
                <a:ln>
                  <a:noFill/>
                </a:ln>
                <a:solidFill>
                  <a:prstClr val="black"/>
                </a:solidFill>
                <a:effectLst/>
                <a:uLnTx/>
                <a:uFillTx/>
                <a:latin typeface="Equinor Medium" panose="020B0603050302040203" pitchFamily="34" charset="0"/>
                <a:ea typeface="+mn-ea"/>
                <a:cs typeface="+mn-cs"/>
              </a:rPr>
              <a:t>colors</a:t>
            </a:r>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 when you need more contrast:</a:t>
            </a:r>
            <a:endParaRPr lang="en-GB" noProof="0"/>
          </a:p>
        </p:txBody>
      </p:sp>
      <p:sp>
        <p:nvSpPr>
          <p:cNvPr id="74" name="Rectangle 73">
            <a:extLst>
              <a:ext uri="{FF2B5EF4-FFF2-40B4-BE49-F238E27FC236}">
                <a16:creationId xmlns:a16="http://schemas.microsoft.com/office/drawing/2014/main" id="{2EA7B77E-5A74-4FC7-8B9E-E878C71F3FAB}"/>
              </a:ext>
            </a:extLst>
          </p:cNvPr>
          <p:cNvSpPr/>
          <p:nvPr userDrawn="1"/>
        </p:nvSpPr>
        <p:spPr>
          <a:xfrm>
            <a:off x="3551946" y="4683409"/>
            <a:ext cx="3983783" cy="307777"/>
          </a:xfrm>
          <a:prstGeom prst="rect">
            <a:avLst/>
          </a:prstGeom>
        </p:spPr>
        <p:txBody>
          <a:bodyPr wrap="none">
            <a:spAutoFit/>
          </a:bodyPr>
          <a:lstStyle/>
          <a:p>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Different tints to use on charts and infographics:</a:t>
            </a:r>
            <a:endParaRPr lang="en-GB" noProof="0"/>
          </a:p>
        </p:txBody>
      </p:sp>
      <p:grpSp>
        <p:nvGrpSpPr>
          <p:cNvPr id="78" name="Group 77">
            <a:extLst>
              <a:ext uri="{FF2B5EF4-FFF2-40B4-BE49-F238E27FC236}">
                <a16:creationId xmlns:a16="http://schemas.microsoft.com/office/drawing/2014/main" id="{C6632EE5-9A9D-459E-A254-E25220CD72D7}"/>
              </a:ext>
            </a:extLst>
          </p:cNvPr>
          <p:cNvGrpSpPr/>
          <p:nvPr userDrawn="1"/>
        </p:nvGrpSpPr>
        <p:grpSpPr>
          <a:xfrm rot="16200000">
            <a:off x="4320578" y="4504301"/>
            <a:ext cx="155539" cy="1509130"/>
            <a:chOff x="12302028" y="154594"/>
            <a:chExt cx="155539" cy="1509130"/>
          </a:xfrm>
        </p:grpSpPr>
        <p:sp>
          <p:nvSpPr>
            <p:cNvPr id="79" name="Rectangle 188">
              <a:extLst>
                <a:ext uri="{FF2B5EF4-FFF2-40B4-BE49-F238E27FC236}">
                  <a16:creationId xmlns:a16="http://schemas.microsoft.com/office/drawing/2014/main" id="{93B98694-5CDD-44CA-A397-394D522D6FAE}"/>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DEB1628A-A422-42DB-BCA4-023804DEBDB6}"/>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4E526B04-FE6E-4703-8265-93E819C834F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40E543F4-74C9-4458-9288-2D986D5CBDF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2">
              <a:extLst>
                <a:ext uri="{FF2B5EF4-FFF2-40B4-BE49-F238E27FC236}">
                  <a16:creationId xmlns:a16="http://schemas.microsoft.com/office/drawing/2014/main" id="{AED80F77-9904-4F82-AA14-76102624F12F}"/>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31">
              <a:extLst>
                <a:ext uri="{FF2B5EF4-FFF2-40B4-BE49-F238E27FC236}">
                  <a16:creationId xmlns:a16="http://schemas.microsoft.com/office/drawing/2014/main" id="{482395E8-3386-4667-ACF3-CCBC41A88A4C}"/>
                </a:ext>
              </a:extLst>
            </p:cNvPr>
            <p:cNvSpPr/>
            <p:nvPr userDrawn="1"/>
          </p:nvSpPr>
          <p:spPr>
            <a:xfrm>
              <a:off x="12302028" y="381213"/>
              <a:ext cx="155539" cy="1529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33">
              <a:extLst>
                <a:ext uri="{FF2B5EF4-FFF2-40B4-BE49-F238E27FC236}">
                  <a16:creationId xmlns:a16="http://schemas.microsoft.com/office/drawing/2014/main" id="{BF8AC9EE-524A-4EE8-BF85-BA6A56410EC4}"/>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92">
              <a:extLst>
                <a:ext uri="{FF2B5EF4-FFF2-40B4-BE49-F238E27FC236}">
                  <a16:creationId xmlns:a16="http://schemas.microsoft.com/office/drawing/2014/main" id="{73D5C493-2024-4B1E-A927-4E3BF2520F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87" name="Picture 86">
            <a:extLst>
              <a:ext uri="{FF2B5EF4-FFF2-40B4-BE49-F238E27FC236}">
                <a16:creationId xmlns:a16="http://schemas.microsoft.com/office/drawing/2014/main" id="{B18CD131-AFB4-426F-9C86-CECEF6A905D3}"/>
              </a:ext>
            </a:extLst>
          </p:cNvPr>
          <p:cNvPicPr>
            <a:picLocks noChangeAspect="1"/>
          </p:cNvPicPr>
          <p:nvPr userDrawn="1"/>
        </p:nvPicPr>
        <p:blipFill>
          <a:blip r:embed="rId3"/>
          <a:stretch>
            <a:fillRect/>
          </a:stretch>
        </p:blipFill>
        <p:spPr>
          <a:xfrm>
            <a:off x="8456009" y="563402"/>
            <a:ext cx="3521851" cy="5727670"/>
          </a:xfrm>
          <a:prstGeom prst="rect">
            <a:avLst/>
          </a:prstGeom>
        </p:spPr>
      </p:pic>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433-2AC0-4BE7-BAB2-3CBE6F35C718}"/>
              </a:ext>
            </a:extLst>
          </p:cNvPr>
          <p:cNvSpPr>
            <a:spLocks noGrp="1"/>
          </p:cNvSpPr>
          <p:nvPr>
            <p:ph type="ctrTitle"/>
          </p:nvPr>
        </p:nvSpPr>
        <p:spPr>
          <a:xfrm>
            <a:off x="833378" y="1572152"/>
            <a:ext cx="10756110" cy="4126898"/>
          </a:xfrm>
        </p:spPr>
        <p:txBody>
          <a:bodyPr/>
          <a:lstStyle/>
          <a:p>
            <a:r>
              <a:rPr lang="en-GB" sz="4400"/>
              <a:t>The language riddle, AI and safety offshore</a:t>
            </a:r>
            <a:br>
              <a:rPr lang="en-GB" sz="4400"/>
            </a:br>
            <a:r>
              <a:rPr lang="en-GB" sz="2000">
                <a:solidFill>
                  <a:srgbClr val="F8214B"/>
                </a:solidFill>
              </a:rPr>
              <a:t>Jennifer Sampson</a:t>
            </a:r>
            <a:br>
              <a:rPr lang="en-GB" sz="2000">
                <a:solidFill>
                  <a:srgbClr val="F8214B"/>
                </a:solidFill>
              </a:rPr>
            </a:br>
            <a:r>
              <a:rPr lang="en-GB" sz="2000">
                <a:solidFill>
                  <a:srgbClr val="F8214B"/>
                </a:solidFill>
              </a:rPr>
              <a:t>Principal Data Scientist </a:t>
            </a:r>
            <a:endParaRPr lang="en-GB" sz="4400">
              <a:solidFill>
                <a:srgbClr val="F8214B"/>
              </a:solidFill>
            </a:endParaRPr>
          </a:p>
        </p:txBody>
      </p:sp>
    </p:spTree>
    <p:extLst>
      <p:ext uri="{BB962C8B-B14F-4D97-AF65-F5344CB8AC3E}">
        <p14:creationId xmlns:p14="http://schemas.microsoft.com/office/powerpoint/2010/main" val="335424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9C96542-FD9F-4DCD-B2E0-A2FF75C729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383" r="27246"/>
          <a:stretch/>
        </p:blipFill>
        <p:spPr>
          <a:xfrm>
            <a:off x="0" y="-732"/>
            <a:ext cx="4320540" cy="6858732"/>
          </a:xfrm>
          <a:prstGeom prst="rect">
            <a:avLst/>
          </a:prstGeom>
        </p:spPr>
      </p:pic>
      <p:sp>
        <p:nvSpPr>
          <p:cNvPr id="3" name="Rectangle 2">
            <a:extLst>
              <a:ext uri="{FF2B5EF4-FFF2-40B4-BE49-F238E27FC236}">
                <a16:creationId xmlns:a16="http://schemas.microsoft.com/office/drawing/2014/main" id="{0473593E-DCC2-4575-9FD2-2F5EC6CAF035}"/>
              </a:ext>
            </a:extLst>
          </p:cNvPr>
          <p:cNvSpPr/>
          <p:nvPr/>
        </p:nvSpPr>
        <p:spPr>
          <a:xfrm>
            <a:off x="4321175" y="0"/>
            <a:ext cx="7870825" cy="6858000"/>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lide Number Placeholder 1">
            <a:extLst>
              <a:ext uri="{FF2B5EF4-FFF2-40B4-BE49-F238E27FC236}">
                <a16:creationId xmlns:a16="http://schemas.microsoft.com/office/drawing/2014/main" id="{D00FAD23-7EF7-4A1E-8118-E7C2D3F3A439}"/>
              </a:ext>
            </a:extLst>
          </p:cNvPr>
          <p:cNvSpPr>
            <a:spLocks noGrp="1"/>
          </p:cNvSpPr>
          <p:nvPr>
            <p:ph type="sldNum" sz="quarter" idx="12"/>
          </p:nvPr>
        </p:nvSpPr>
        <p:spPr/>
        <p:txBody>
          <a:bodyPr/>
          <a:lstStyle/>
          <a:p>
            <a:fld id="{5D1E5300-FC0F-4317-A193-EF6CE9E6F7B5}" type="slidenum">
              <a:rPr lang="en-GB" smtClean="0"/>
              <a:pPr/>
              <a:t>2</a:t>
            </a:fld>
            <a:r>
              <a:rPr lang="en-GB"/>
              <a:t>  |  Digital vision</a:t>
            </a:r>
          </a:p>
        </p:txBody>
      </p:sp>
      <p:sp>
        <p:nvSpPr>
          <p:cNvPr id="4" name="Title 3">
            <a:extLst>
              <a:ext uri="{FF2B5EF4-FFF2-40B4-BE49-F238E27FC236}">
                <a16:creationId xmlns:a16="http://schemas.microsoft.com/office/drawing/2014/main" id="{379B69DD-4326-4F05-A002-7B7D1C80B603}"/>
              </a:ext>
            </a:extLst>
          </p:cNvPr>
          <p:cNvSpPr>
            <a:spLocks noGrp="1"/>
          </p:cNvSpPr>
          <p:nvPr>
            <p:ph type="title"/>
          </p:nvPr>
        </p:nvSpPr>
        <p:spPr>
          <a:xfrm>
            <a:off x="695324" y="800100"/>
            <a:ext cx="3552825" cy="1223964"/>
          </a:xfrm>
        </p:spPr>
        <p:txBody>
          <a:bodyPr tIns="0" rIns="0" bIns="0" anchor="t"/>
          <a:lstStyle/>
          <a:p>
            <a:pPr>
              <a:lnSpc>
                <a:spcPts val="3200"/>
              </a:lnSpc>
              <a:spcAft>
                <a:spcPts val="600"/>
              </a:spcAft>
            </a:pPr>
            <a:r>
              <a:rPr lang="en-US" sz="3200"/>
              <a:t>The digital </a:t>
            </a:r>
            <a:br>
              <a:rPr lang="en-US" sz="3200"/>
            </a:br>
            <a:r>
              <a:rPr lang="en-US" sz="3200"/>
              <a:t>energy company​</a:t>
            </a:r>
            <a:endParaRPr lang="nb-NO"/>
          </a:p>
        </p:txBody>
      </p:sp>
      <p:sp>
        <p:nvSpPr>
          <p:cNvPr id="6" name="Rectangle 5">
            <a:extLst>
              <a:ext uri="{FF2B5EF4-FFF2-40B4-BE49-F238E27FC236}">
                <a16:creationId xmlns:a16="http://schemas.microsoft.com/office/drawing/2014/main" id="{F72B7701-4364-45CB-8ED6-2D657B7F05C4}"/>
              </a:ext>
            </a:extLst>
          </p:cNvPr>
          <p:cNvSpPr/>
          <p:nvPr/>
        </p:nvSpPr>
        <p:spPr>
          <a:xfrm>
            <a:off x="5977217" y="3244334"/>
            <a:ext cx="3983212" cy="369332"/>
          </a:xfrm>
          <a:prstGeom prst="rect">
            <a:avLst/>
          </a:prstGeom>
        </p:spPr>
        <p:txBody>
          <a:bodyPr wrap="square">
            <a:spAutoFit/>
          </a:bodyPr>
          <a:lstStyle/>
          <a:p>
            <a:r>
              <a:rPr lang="nb-NO"/>
              <a:t> </a:t>
            </a:r>
          </a:p>
        </p:txBody>
      </p:sp>
      <p:sp>
        <p:nvSpPr>
          <p:cNvPr id="9" name="Title 1">
            <a:extLst>
              <a:ext uri="{FF2B5EF4-FFF2-40B4-BE49-F238E27FC236}">
                <a16:creationId xmlns:a16="http://schemas.microsoft.com/office/drawing/2014/main" id="{E1B616EE-8919-46DB-B7C2-9A6E5D358216}"/>
              </a:ext>
            </a:extLst>
          </p:cNvPr>
          <p:cNvSpPr txBox="1">
            <a:spLocks/>
          </p:cNvSpPr>
          <p:nvPr/>
        </p:nvSpPr>
        <p:spPr>
          <a:xfrm>
            <a:off x="5844222" y="1487805"/>
            <a:ext cx="6987540" cy="84081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rgbClr val="394B58"/>
                </a:solidFill>
                <a:latin typeface="+mj-lt"/>
                <a:ea typeface="+mj-ea"/>
                <a:cs typeface="+mj-cs"/>
              </a:defRPr>
            </a:lvl1pPr>
          </a:lstStyle>
          <a:p>
            <a:pPr>
              <a:lnSpc>
                <a:spcPts val="3100"/>
              </a:lnSpc>
            </a:pPr>
            <a:r>
              <a:rPr lang="en-GB">
                <a:solidFill>
                  <a:schemeClr val="bg1"/>
                </a:solidFill>
              </a:rPr>
              <a:t>Make data available anytime, anywhere</a:t>
            </a:r>
            <a:endParaRPr lang="nb-NO">
              <a:solidFill>
                <a:schemeClr val="bg1"/>
              </a:solidFill>
            </a:endParaRPr>
          </a:p>
        </p:txBody>
      </p:sp>
      <p:sp>
        <p:nvSpPr>
          <p:cNvPr id="11" name="Title 1">
            <a:extLst>
              <a:ext uri="{FF2B5EF4-FFF2-40B4-BE49-F238E27FC236}">
                <a16:creationId xmlns:a16="http://schemas.microsoft.com/office/drawing/2014/main" id="{2F691FCE-9BCC-4382-A3F0-1BAC84DD8450}"/>
              </a:ext>
            </a:extLst>
          </p:cNvPr>
          <p:cNvSpPr txBox="1">
            <a:spLocks/>
          </p:cNvSpPr>
          <p:nvPr/>
        </p:nvSpPr>
        <p:spPr>
          <a:xfrm>
            <a:off x="5844222" y="5191187"/>
            <a:ext cx="5901397" cy="84081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rgbClr val="394B58"/>
                </a:solidFill>
                <a:latin typeface="+mj-lt"/>
                <a:ea typeface="+mj-ea"/>
                <a:cs typeface="+mj-cs"/>
              </a:defRPr>
            </a:lvl1pPr>
          </a:lstStyle>
          <a:p>
            <a:pPr>
              <a:lnSpc>
                <a:spcPts val="3100"/>
              </a:lnSpc>
            </a:pPr>
            <a:r>
              <a:rPr lang="en-US">
                <a:solidFill>
                  <a:schemeClr val="bg1"/>
                </a:solidFill>
              </a:rPr>
              <a:t>Connecting minds and technology to become an industry leader</a:t>
            </a:r>
            <a:endParaRPr lang="nb-NO" strike="sngStrike">
              <a:solidFill>
                <a:schemeClr val="bg1"/>
              </a:solidFill>
            </a:endParaRPr>
          </a:p>
        </p:txBody>
      </p:sp>
      <p:sp>
        <p:nvSpPr>
          <p:cNvPr id="13" name="Title 1">
            <a:extLst>
              <a:ext uri="{FF2B5EF4-FFF2-40B4-BE49-F238E27FC236}">
                <a16:creationId xmlns:a16="http://schemas.microsoft.com/office/drawing/2014/main" id="{4D917707-81EA-4652-ADA7-39E4FFFF0720}"/>
              </a:ext>
            </a:extLst>
          </p:cNvPr>
          <p:cNvSpPr txBox="1">
            <a:spLocks/>
          </p:cNvSpPr>
          <p:nvPr/>
        </p:nvSpPr>
        <p:spPr>
          <a:xfrm>
            <a:off x="5844222" y="2469348"/>
            <a:ext cx="6995160" cy="145319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rgbClr val="394B58"/>
                </a:solidFill>
                <a:latin typeface="+mj-lt"/>
                <a:ea typeface="+mj-ea"/>
                <a:cs typeface="+mj-cs"/>
              </a:defRPr>
            </a:lvl1pPr>
          </a:lstStyle>
          <a:p>
            <a:pPr>
              <a:lnSpc>
                <a:spcPts val="3100"/>
              </a:lnSpc>
              <a:spcAft>
                <a:spcPts val="1200"/>
              </a:spcAft>
            </a:pPr>
            <a:r>
              <a:rPr lang="en-US">
                <a:solidFill>
                  <a:schemeClr val="bg1"/>
                </a:solidFill>
              </a:rPr>
              <a:t>Predicting and preventing safety </a:t>
            </a:r>
            <a:br>
              <a:rPr lang="en-US">
                <a:solidFill>
                  <a:schemeClr val="bg1"/>
                </a:solidFill>
              </a:rPr>
            </a:br>
            <a:r>
              <a:rPr lang="en-US">
                <a:solidFill>
                  <a:schemeClr val="bg1"/>
                </a:solidFill>
              </a:rPr>
              <a:t>and security incidents</a:t>
            </a:r>
          </a:p>
          <a:p>
            <a:pPr>
              <a:lnSpc>
                <a:spcPts val="3100"/>
              </a:lnSpc>
              <a:spcAft>
                <a:spcPts val="1200"/>
              </a:spcAft>
            </a:pPr>
            <a:endParaRPr lang="en-US">
              <a:solidFill>
                <a:schemeClr val="bg1"/>
              </a:solidFill>
            </a:endParaRPr>
          </a:p>
          <a:p>
            <a:pPr>
              <a:lnSpc>
                <a:spcPts val="3100"/>
              </a:lnSpc>
              <a:spcAft>
                <a:spcPts val="1200"/>
              </a:spcAft>
            </a:pPr>
            <a:r>
              <a:rPr lang="en-GB">
                <a:solidFill>
                  <a:schemeClr val="bg1"/>
                </a:solidFill>
              </a:rPr>
              <a:t>Robotics will make our work easier</a:t>
            </a:r>
          </a:p>
          <a:p>
            <a:pPr>
              <a:lnSpc>
                <a:spcPts val="3100"/>
              </a:lnSpc>
              <a:spcAft>
                <a:spcPts val="1200"/>
              </a:spcAft>
            </a:pPr>
            <a:endParaRPr lang="en-US">
              <a:solidFill>
                <a:schemeClr val="bg1"/>
              </a:solidFill>
            </a:endParaRPr>
          </a:p>
        </p:txBody>
      </p:sp>
      <p:pic>
        <p:nvPicPr>
          <p:cNvPr id="7" name="Picture 6">
            <a:extLst>
              <a:ext uri="{FF2B5EF4-FFF2-40B4-BE49-F238E27FC236}">
                <a16:creationId xmlns:a16="http://schemas.microsoft.com/office/drawing/2014/main" id="{15116983-B9CC-4D12-91B1-13581F561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929" y="5191187"/>
            <a:ext cx="881062" cy="881062"/>
          </a:xfrm>
          <a:prstGeom prst="rect">
            <a:avLst/>
          </a:prstGeom>
        </p:spPr>
      </p:pic>
      <p:pic>
        <p:nvPicPr>
          <p:cNvPr id="15" name="Picture 14">
            <a:extLst>
              <a:ext uri="{FF2B5EF4-FFF2-40B4-BE49-F238E27FC236}">
                <a16:creationId xmlns:a16="http://schemas.microsoft.com/office/drawing/2014/main" id="{CF938C2F-77DD-4E14-AE34-666A99BE5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5434" y="1094423"/>
            <a:ext cx="881062" cy="881062"/>
          </a:xfrm>
          <a:prstGeom prst="rect">
            <a:avLst/>
          </a:prstGeom>
        </p:spPr>
      </p:pic>
      <p:pic>
        <p:nvPicPr>
          <p:cNvPr id="19" name="Picture 18">
            <a:extLst>
              <a:ext uri="{FF2B5EF4-FFF2-40B4-BE49-F238E27FC236}">
                <a16:creationId xmlns:a16="http://schemas.microsoft.com/office/drawing/2014/main" id="{EFC37CD4-4217-4170-B466-49E990C04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6314" y="2420672"/>
            <a:ext cx="881062" cy="881062"/>
          </a:xfrm>
          <a:prstGeom prst="rect">
            <a:avLst/>
          </a:prstGeom>
        </p:spPr>
      </p:pic>
      <p:pic>
        <p:nvPicPr>
          <p:cNvPr id="22" name="Graphic 21">
            <a:extLst>
              <a:ext uri="{FF2B5EF4-FFF2-40B4-BE49-F238E27FC236}">
                <a16:creationId xmlns:a16="http://schemas.microsoft.com/office/drawing/2014/main" id="{883C9741-F4CC-46FA-8F34-E8F648AF96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0219" y="175144"/>
            <a:ext cx="1078648" cy="427693"/>
          </a:xfrm>
          <a:prstGeom prst="rect">
            <a:avLst/>
          </a:prstGeom>
        </p:spPr>
      </p:pic>
      <p:sp>
        <p:nvSpPr>
          <p:cNvPr id="23" name="Title 1">
            <a:extLst>
              <a:ext uri="{FF2B5EF4-FFF2-40B4-BE49-F238E27FC236}">
                <a16:creationId xmlns:a16="http://schemas.microsoft.com/office/drawing/2014/main" id="{23F81340-5D9E-4001-9ABA-6E567757C44D}"/>
              </a:ext>
            </a:extLst>
          </p:cNvPr>
          <p:cNvSpPr txBox="1">
            <a:spLocks/>
          </p:cNvSpPr>
          <p:nvPr/>
        </p:nvSpPr>
        <p:spPr>
          <a:xfrm>
            <a:off x="695324" y="1711037"/>
            <a:ext cx="4328160" cy="6702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kern="1200">
                <a:solidFill>
                  <a:srgbClr val="394B58"/>
                </a:solidFill>
                <a:latin typeface="+mj-lt"/>
                <a:ea typeface="+mj-ea"/>
                <a:cs typeface="+mj-cs"/>
              </a:defRPr>
            </a:lvl1pPr>
          </a:lstStyle>
          <a:p>
            <a:pPr>
              <a:lnSpc>
                <a:spcPts val="4500"/>
              </a:lnSpc>
            </a:pPr>
            <a:r>
              <a:rPr lang="en-GB" sz="1700">
                <a:solidFill>
                  <a:srgbClr val="FF0942"/>
                </a:solidFill>
                <a:latin typeface="Equinor Medium" panose="020B0603050302040203" pitchFamily="34" charset="0"/>
              </a:rPr>
              <a:t>Always safe  </a:t>
            </a:r>
          </a:p>
          <a:p>
            <a:pPr>
              <a:lnSpc>
                <a:spcPts val="4500"/>
              </a:lnSpc>
            </a:pPr>
            <a:r>
              <a:rPr lang="en-GB" sz="1700">
                <a:solidFill>
                  <a:srgbClr val="FF0942"/>
                </a:solidFill>
                <a:latin typeface="Equinor Medium" panose="020B0603050302040203" pitchFamily="34" charset="0"/>
              </a:rPr>
              <a:t>High value </a:t>
            </a:r>
          </a:p>
          <a:p>
            <a:pPr>
              <a:lnSpc>
                <a:spcPts val="4500"/>
              </a:lnSpc>
            </a:pPr>
            <a:r>
              <a:rPr lang="en-GB" sz="1700">
                <a:solidFill>
                  <a:srgbClr val="FF0942"/>
                </a:solidFill>
                <a:latin typeface="Equinor Medium" panose="020B0603050302040203" pitchFamily="34" charset="0"/>
              </a:rPr>
              <a:t>Low carbon</a:t>
            </a:r>
          </a:p>
        </p:txBody>
      </p:sp>
      <p:pic>
        <p:nvPicPr>
          <p:cNvPr id="17" name="Graphic 16">
            <a:extLst>
              <a:ext uri="{FF2B5EF4-FFF2-40B4-BE49-F238E27FC236}">
                <a16:creationId xmlns:a16="http://schemas.microsoft.com/office/drawing/2014/main" id="{FE687418-DD1C-4A0A-97F0-B6CC71E47F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90167" y="3746921"/>
            <a:ext cx="867209" cy="844387"/>
          </a:xfrm>
          <a:prstGeom prst="rect">
            <a:avLst/>
          </a:prstGeom>
        </p:spPr>
      </p:pic>
    </p:spTree>
    <p:extLst>
      <p:ext uri="{BB962C8B-B14F-4D97-AF65-F5344CB8AC3E}">
        <p14:creationId xmlns:p14="http://schemas.microsoft.com/office/powerpoint/2010/main" val="19792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E521F-AE2F-4F84-BC3B-68915E28A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4188"/>
            <a:ext cx="12192000" cy="6858000"/>
          </a:xfrm>
          <a:prstGeom prst="rect">
            <a:avLst/>
          </a:prstGeom>
        </p:spPr>
      </p:pic>
      <p:sp>
        <p:nvSpPr>
          <p:cNvPr id="6" name="Text Placeholder 5">
            <a:extLst>
              <a:ext uri="{FF2B5EF4-FFF2-40B4-BE49-F238E27FC236}">
                <a16:creationId xmlns:a16="http://schemas.microsoft.com/office/drawing/2014/main" id="{5AFE3744-465D-4320-B909-04FF7A086AEC}"/>
              </a:ext>
            </a:extLst>
          </p:cNvPr>
          <p:cNvSpPr>
            <a:spLocks noGrp="1"/>
          </p:cNvSpPr>
          <p:nvPr>
            <p:ph type="body" sz="quarter" idx="14"/>
          </p:nvPr>
        </p:nvSpPr>
        <p:spPr>
          <a:xfrm>
            <a:off x="6510973" y="2359660"/>
            <a:ext cx="5371465" cy="1893229"/>
          </a:xfrm>
        </p:spPr>
        <p:txBody>
          <a:bodyPr vert="horz" lIns="0" tIns="0" rIns="180000" bIns="0" rtlCol="0" anchor="t">
            <a:noAutofit/>
          </a:bodyPr>
          <a:lstStyle/>
          <a:p>
            <a:pPr algn="ctr">
              <a:lnSpc>
                <a:spcPct val="120000"/>
              </a:lnSpc>
            </a:pPr>
            <a:r>
              <a:rPr lang="en-US" sz="1400" b="1"/>
              <a:t>We apply digital tools to keep our people and operations safe</a:t>
            </a:r>
          </a:p>
          <a:p>
            <a:pPr algn="ctr">
              <a:lnSpc>
                <a:spcPct val="120000"/>
              </a:lnSpc>
            </a:pPr>
            <a:r>
              <a:rPr lang="en-US" sz="1400"/>
              <a:t>By gathering and visualizing relevant data, we provide all the information needed to make the best safety decisions.</a:t>
            </a:r>
          </a:p>
          <a:p>
            <a:pPr algn="ctr">
              <a:lnSpc>
                <a:spcPct val="120000"/>
              </a:lnSpc>
            </a:pPr>
            <a:r>
              <a:rPr lang="en-US" sz="1400"/>
              <a:t>Our digital tools also help us stay one step ahead of security threats and eliminate harmful attacks on our business.</a:t>
            </a:r>
          </a:p>
        </p:txBody>
      </p:sp>
      <p:sp>
        <p:nvSpPr>
          <p:cNvPr id="2" name="Title 1">
            <a:extLst>
              <a:ext uri="{FF2B5EF4-FFF2-40B4-BE49-F238E27FC236}">
                <a16:creationId xmlns:a16="http://schemas.microsoft.com/office/drawing/2014/main" id="{E6A6DEC7-DFF3-4F24-83EA-697115751E69}"/>
              </a:ext>
            </a:extLst>
          </p:cNvPr>
          <p:cNvSpPr>
            <a:spLocks noGrp="1"/>
          </p:cNvSpPr>
          <p:nvPr>
            <p:ph type="title"/>
          </p:nvPr>
        </p:nvSpPr>
        <p:spPr>
          <a:xfrm>
            <a:off x="6510973" y="1389063"/>
            <a:ext cx="5371465" cy="840811"/>
          </a:xfrm>
        </p:spPr>
        <p:txBody>
          <a:bodyPr tIns="0" rIns="0" anchor="t"/>
          <a:lstStyle/>
          <a:p>
            <a:pPr algn="ctr">
              <a:lnSpc>
                <a:spcPts val="3100"/>
              </a:lnSpc>
            </a:pPr>
            <a:r>
              <a:rPr lang="en-US" sz="2800"/>
              <a:t>Predicting and preventing safety and security incidents</a:t>
            </a:r>
            <a:endParaRPr lang="nb-NO" sz="3100"/>
          </a:p>
        </p:txBody>
      </p:sp>
      <p:sp>
        <p:nvSpPr>
          <p:cNvPr id="5" name="Slide Number Placeholder 4">
            <a:extLst>
              <a:ext uri="{FF2B5EF4-FFF2-40B4-BE49-F238E27FC236}">
                <a16:creationId xmlns:a16="http://schemas.microsoft.com/office/drawing/2014/main" id="{F56E358F-B8B0-4210-B522-F921428D97CF}"/>
              </a:ext>
            </a:extLst>
          </p:cNvPr>
          <p:cNvSpPr>
            <a:spLocks noGrp="1"/>
          </p:cNvSpPr>
          <p:nvPr>
            <p:ph type="sldNum" sz="quarter" idx="12"/>
          </p:nvPr>
        </p:nvSpPr>
        <p:spPr>
          <a:xfrm>
            <a:off x="695324" y="6596187"/>
            <a:ext cx="710131" cy="217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Bet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GB" sz="800" b="0" i="0" u="none" strike="noStrike" kern="1200" cap="none" spc="0" normalizeH="0" baseline="0" noProof="0">
                <a:ln>
                  <a:noFill/>
                </a:ln>
                <a:solidFill>
                  <a:srgbClr val="7C8F98"/>
                </a:solidFill>
                <a:effectLst/>
                <a:uLnTx/>
                <a:uFillTx/>
                <a:latin typeface="Equinor Beta"/>
                <a:ea typeface="+mn-ea"/>
                <a:cs typeface="+mn-cs"/>
              </a:rPr>
              <a:t>  |  Digital vision</a:t>
            </a:r>
          </a:p>
        </p:txBody>
      </p:sp>
      <p:sp>
        <p:nvSpPr>
          <p:cNvPr id="8" name="Title 1">
            <a:extLst>
              <a:ext uri="{FF2B5EF4-FFF2-40B4-BE49-F238E27FC236}">
                <a16:creationId xmlns:a16="http://schemas.microsoft.com/office/drawing/2014/main" id="{68226A2E-2AD1-4F21-B031-41E9AFA09CF7}"/>
              </a:ext>
            </a:extLst>
          </p:cNvPr>
          <p:cNvSpPr txBox="1">
            <a:spLocks/>
          </p:cNvSpPr>
          <p:nvPr/>
        </p:nvSpPr>
        <p:spPr>
          <a:xfrm>
            <a:off x="6703746" y="5639571"/>
            <a:ext cx="4992954" cy="1009344"/>
          </a:xfrm>
          <a:prstGeom prst="rect">
            <a:avLst/>
          </a:prstGeom>
        </p:spPr>
        <p:txBody>
          <a:bodyPr vert="horz" lIns="0" tIns="0" rIns="0" bIns="180000" rtlCol="0" anchor="t">
            <a:noAutofit/>
          </a:bodyPr>
          <a:lstStyle>
            <a:lvl1pPr algn="l" defTabSz="914400" rtl="0" eaLnBrk="1" latinLnBrk="0" hangingPunct="1">
              <a:lnSpc>
                <a:spcPct val="100000"/>
              </a:lnSpc>
              <a:spcBef>
                <a:spcPct val="0"/>
              </a:spcBef>
              <a:buNone/>
              <a:defRPr sz="2400" kern="1200">
                <a:solidFill>
                  <a:srgbClr val="394B58"/>
                </a:solidFill>
                <a:latin typeface="+mj-lt"/>
                <a:ea typeface="+mj-ea"/>
                <a:cs typeface="+mj-cs"/>
              </a:defRPr>
            </a:lvl1pPr>
          </a:lstStyle>
          <a:p>
            <a:pPr>
              <a:lnSpc>
                <a:spcPts val="1300"/>
              </a:lnSpc>
            </a:pPr>
            <a:r>
              <a:rPr lang="en-US" sz="1000">
                <a:solidFill>
                  <a:srgbClr val="243746"/>
                </a:solidFill>
                <a:latin typeface="Equinor" panose="020B0503050302040203" pitchFamily="34" charset="0"/>
              </a:rPr>
              <a:t>Operational planning is by nature complex. Overall performance of the installations, activities, weather, maintenance and manning are just a few of the factors the platform managers have to consider. Our operational planning tool is a live dashboard that provides them with all the information needed to plan for a safe operations day. </a:t>
            </a:r>
          </a:p>
        </p:txBody>
      </p:sp>
      <p:pic>
        <p:nvPicPr>
          <p:cNvPr id="7" name="Picture 6">
            <a:extLst>
              <a:ext uri="{FF2B5EF4-FFF2-40B4-BE49-F238E27FC236}">
                <a16:creationId xmlns:a16="http://schemas.microsoft.com/office/drawing/2014/main" id="{743BDBAE-C21C-495C-AA41-FA16A9AA9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095" y="4455657"/>
            <a:ext cx="1066798" cy="1066798"/>
          </a:xfrm>
          <a:prstGeom prst="rect">
            <a:avLst/>
          </a:prstGeom>
        </p:spPr>
      </p:pic>
    </p:spTree>
    <p:extLst>
      <p:ext uri="{BB962C8B-B14F-4D97-AF65-F5344CB8AC3E}">
        <p14:creationId xmlns:p14="http://schemas.microsoft.com/office/powerpoint/2010/main" val="388807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4F9"/>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34952-2E6D-4DDE-BA67-D752CA7ED0B4}"/>
              </a:ext>
            </a:extLst>
          </p:cNvPr>
          <p:cNvSpPr>
            <a:spLocks noGrp="1"/>
          </p:cNvSpPr>
          <p:nvPr>
            <p:ph type="sldNum" sz="quarter" idx="12"/>
          </p:nvPr>
        </p:nvSpPr>
        <p:spPr>
          <a:xfrm>
            <a:off x="695324" y="6596187"/>
            <a:ext cx="173124" cy="217625"/>
          </a:xfrm>
        </p:spPr>
        <p:txBody>
          <a:bodyPr/>
          <a:lstStyle/>
          <a:p>
            <a:fld id="{5D1E5300-FC0F-4317-A193-EF6CE9E6F7B5}" type="slidenum">
              <a:rPr lang="en-GB" noProof="0" smtClean="0"/>
              <a:pPr/>
              <a:t>4</a:t>
            </a:fld>
            <a:r>
              <a:rPr lang="en-GB" noProof="0"/>
              <a:t>  |  </a:t>
            </a:r>
          </a:p>
        </p:txBody>
      </p:sp>
      <p:sp>
        <p:nvSpPr>
          <p:cNvPr id="6" name="Title 1">
            <a:extLst>
              <a:ext uri="{FF2B5EF4-FFF2-40B4-BE49-F238E27FC236}">
                <a16:creationId xmlns:a16="http://schemas.microsoft.com/office/drawing/2014/main" id="{6DC5922F-FD1A-4F58-B463-0F03B7C862BE}"/>
              </a:ext>
            </a:extLst>
          </p:cNvPr>
          <p:cNvSpPr txBox="1">
            <a:spLocks/>
          </p:cNvSpPr>
          <p:nvPr/>
        </p:nvSpPr>
        <p:spPr>
          <a:xfrm>
            <a:off x="222546" y="4619676"/>
            <a:ext cx="4167572" cy="809253"/>
          </a:xfrm>
          <a:prstGeom prst="rect">
            <a:avLst/>
          </a:prstGeom>
        </p:spPr>
        <p:txBody>
          <a:bodyPr vert="horz" lIns="0" tIns="216000" rIns="0" bIns="72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r>
              <a:rPr lang="en-GB">
                <a:latin typeface="Equinor" panose="020B0604020202020204" charset="0"/>
              </a:rPr>
              <a:t>Knowledge AI challenge:</a:t>
            </a:r>
          </a:p>
        </p:txBody>
      </p:sp>
      <p:sp>
        <p:nvSpPr>
          <p:cNvPr id="7" name="TextBox 6">
            <a:extLst>
              <a:ext uri="{FF2B5EF4-FFF2-40B4-BE49-F238E27FC236}">
                <a16:creationId xmlns:a16="http://schemas.microsoft.com/office/drawing/2014/main" id="{DB301121-48BA-46B6-A1B4-84E86BDAE0BA}"/>
              </a:ext>
            </a:extLst>
          </p:cNvPr>
          <p:cNvSpPr txBox="1"/>
          <p:nvPr/>
        </p:nvSpPr>
        <p:spPr>
          <a:xfrm>
            <a:off x="1484485" y="5318790"/>
            <a:ext cx="9801546" cy="1200329"/>
          </a:xfrm>
          <a:prstGeom prst="rect">
            <a:avLst/>
          </a:prstGeom>
          <a:noFill/>
        </p:spPr>
        <p:txBody>
          <a:bodyPr wrap="square" rtlCol="0">
            <a:spAutoFit/>
          </a:bodyPr>
          <a:lstStyle/>
          <a:p>
            <a:pPr lvl="0"/>
            <a:r>
              <a:rPr kumimoji="0" lang="en-GB" sz="1800" b="0" i="0" u="none" strike="noStrike" kern="1200" cap="none" spc="0" normalizeH="0" baseline="0" noProof="0">
                <a:ln>
                  <a:noFill/>
                </a:ln>
                <a:solidFill>
                  <a:srgbClr val="000000"/>
                </a:solidFill>
                <a:effectLst/>
                <a:uLnTx/>
                <a:uFillTx/>
                <a:latin typeface="Equinor" panose="020B0604020202020204" charset="0"/>
              </a:rPr>
              <a:t>Can we use historical incident data to inform operations and </a:t>
            </a:r>
            <a:r>
              <a:rPr lang="en-GB">
                <a:solidFill>
                  <a:srgbClr val="000000"/>
                </a:solidFill>
                <a:latin typeface="Equinor" panose="020B0604020202020204" charset="0"/>
              </a:rPr>
              <a:t>prevent harm? </a:t>
            </a:r>
            <a:endParaRPr kumimoji="0" lang="en-GB" sz="1800" b="0" i="0" u="none" strike="noStrike" kern="1200" cap="none" spc="0" normalizeH="0" baseline="0" noProof="0">
              <a:ln>
                <a:noFill/>
              </a:ln>
              <a:solidFill>
                <a:srgbClr val="000000"/>
              </a:solidFill>
              <a:effectLst/>
              <a:uLnTx/>
              <a:uFillTx/>
              <a:latin typeface="Equino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Equinor" panose="020B0604020202020204" charset="0"/>
            </a:endParaRPr>
          </a:p>
          <a:p>
            <a:pPr lvl="0"/>
            <a:r>
              <a:rPr kumimoji="0" lang="en-GB" sz="1800" b="0" i="0" u="none" strike="noStrike" kern="1200" cap="none" spc="0" normalizeH="0" baseline="0" noProof="0">
                <a:ln>
                  <a:noFill/>
                </a:ln>
                <a:solidFill>
                  <a:srgbClr val="000000"/>
                </a:solidFill>
                <a:effectLst/>
                <a:uLnTx/>
                <a:uFillTx/>
                <a:latin typeface="Equinor" panose="020B0604020202020204" charset="0"/>
              </a:rPr>
              <a:t>Avoid making the same mistakes and recommend </a:t>
            </a:r>
            <a:r>
              <a:rPr lang="nb-NO">
                <a:latin typeface="Equinor" panose="020B0604020202020204" charset="0"/>
              </a:rPr>
              <a:t>non-intuitive </a:t>
            </a:r>
            <a:r>
              <a:rPr lang="nb-NO" err="1">
                <a:latin typeface="Equinor" panose="020B0604020202020204" charset="0"/>
              </a:rPr>
              <a:t>actions</a:t>
            </a:r>
            <a:r>
              <a:rPr lang="nb-NO">
                <a:latin typeface="Equinor" panose="020B0604020202020204" charset="0"/>
              </a:rPr>
              <a:t>. Is </a:t>
            </a:r>
            <a:r>
              <a:rPr lang="nb-NO" err="1">
                <a:latin typeface="Equinor" panose="020B0604020202020204" charset="0"/>
              </a:rPr>
              <a:t>this</a:t>
            </a:r>
            <a:r>
              <a:rPr lang="nb-NO">
                <a:latin typeface="Equinor" panose="020B0604020202020204" charset="0"/>
              </a:rPr>
              <a:t> </a:t>
            </a:r>
            <a:r>
              <a:rPr lang="nb-NO" err="1">
                <a:latin typeface="Equinor" panose="020B0604020202020204" charset="0"/>
              </a:rPr>
              <a:t>possible</a:t>
            </a:r>
            <a:r>
              <a:rPr kumimoji="0" lang="en-GB" sz="1800" b="0" i="0" u="none" strike="noStrike" kern="1200" cap="none" spc="0" normalizeH="0" baseline="0" noProof="0">
                <a:ln>
                  <a:noFill/>
                </a:ln>
                <a:solidFill>
                  <a:srgbClr val="000000"/>
                </a:solidFill>
                <a:effectLst/>
                <a:uLnTx/>
                <a:uFillTx/>
                <a:latin typeface="Equinor" panose="020B06040202020202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Equinor Beta"/>
              <a:ea typeface="+mn-ea"/>
              <a:cs typeface="+mn-cs"/>
            </a:endParaRPr>
          </a:p>
        </p:txBody>
      </p:sp>
      <p:pic>
        <p:nvPicPr>
          <p:cNvPr id="4" name="Picture 3">
            <a:extLst>
              <a:ext uri="{FF2B5EF4-FFF2-40B4-BE49-F238E27FC236}">
                <a16:creationId xmlns:a16="http://schemas.microsoft.com/office/drawing/2014/main" id="{48A76804-7FD0-4327-9C47-A3EDBF95F092}"/>
              </a:ext>
            </a:extLst>
          </p:cNvPr>
          <p:cNvPicPr>
            <a:picLocks noChangeAspect="1"/>
          </p:cNvPicPr>
          <p:nvPr/>
        </p:nvPicPr>
        <p:blipFill>
          <a:blip r:embed="rId2"/>
          <a:stretch>
            <a:fillRect/>
          </a:stretch>
        </p:blipFill>
        <p:spPr>
          <a:xfrm rot="20775346">
            <a:off x="602933" y="619611"/>
            <a:ext cx="4099015" cy="3564155"/>
          </a:xfrm>
          <a:prstGeom prst="rect">
            <a:avLst/>
          </a:prstGeom>
        </p:spPr>
      </p:pic>
      <p:pic>
        <p:nvPicPr>
          <p:cNvPr id="13" name="Picture 12">
            <a:extLst>
              <a:ext uri="{FF2B5EF4-FFF2-40B4-BE49-F238E27FC236}">
                <a16:creationId xmlns:a16="http://schemas.microsoft.com/office/drawing/2014/main" id="{0077BC8F-70D9-416E-A535-A62D6586AAE6}"/>
              </a:ext>
            </a:extLst>
          </p:cNvPr>
          <p:cNvPicPr>
            <a:picLocks noChangeAspect="1"/>
          </p:cNvPicPr>
          <p:nvPr/>
        </p:nvPicPr>
        <p:blipFill>
          <a:blip r:embed="rId3"/>
          <a:stretch>
            <a:fillRect/>
          </a:stretch>
        </p:blipFill>
        <p:spPr>
          <a:xfrm>
            <a:off x="4171753" y="569974"/>
            <a:ext cx="5598818" cy="3446983"/>
          </a:xfrm>
          <a:prstGeom prst="rect">
            <a:avLst/>
          </a:prstGeom>
        </p:spPr>
      </p:pic>
      <p:pic>
        <p:nvPicPr>
          <p:cNvPr id="11" name="Picture 10">
            <a:extLst>
              <a:ext uri="{FF2B5EF4-FFF2-40B4-BE49-F238E27FC236}">
                <a16:creationId xmlns:a16="http://schemas.microsoft.com/office/drawing/2014/main" id="{4DF4F81F-95F5-42CD-B1AF-944A9554BC81}"/>
              </a:ext>
            </a:extLst>
          </p:cNvPr>
          <p:cNvPicPr>
            <a:picLocks noChangeAspect="1"/>
          </p:cNvPicPr>
          <p:nvPr/>
        </p:nvPicPr>
        <p:blipFill>
          <a:blip r:embed="rId4"/>
          <a:stretch>
            <a:fillRect/>
          </a:stretch>
        </p:blipFill>
        <p:spPr>
          <a:xfrm rot="1244305">
            <a:off x="6223817" y="2504272"/>
            <a:ext cx="4511415" cy="2613624"/>
          </a:xfrm>
          <a:prstGeom prst="rect">
            <a:avLst/>
          </a:prstGeom>
        </p:spPr>
      </p:pic>
    </p:spTree>
    <p:extLst>
      <p:ext uri="{BB962C8B-B14F-4D97-AF65-F5344CB8AC3E}">
        <p14:creationId xmlns:p14="http://schemas.microsoft.com/office/powerpoint/2010/main" val="32739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4F9"/>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C66772-D614-44E4-B225-51D6577EBE08}"/>
              </a:ext>
            </a:extLst>
          </p:cNvPr>
          <p:cNvSpPr>
            <a:spLocks noGrp="1"/>
          </p:cNvSpPr>
          <p:nvPr>
            <p:ph type="sldNum" sz="quarter" idx="12"/>
          </p:nvPr>
        </p:nvSpPr>
        <p:spPr/>
        <p:txBody>
          <a:bodyPr/>
          <a:lstStyle/>
          <a:p>
            <a:fld id="{5D1E5300-FC0F-4317-A193-EF6CE9E6F7B5}" type="slidenum">
              <a:rPr lang="en-GB" smtClean="0"/>
              <a:pPr/>
              <a:t>5</a:t>
            </a:fld>
            <a:r>
              <a:rPr lang="en-GB"/>
              <a:t>  |  </a:t>
            </a:r>
            <a:endParaRPr lang="en-GB" noProof="0"/>
          </a:p>
        </p:txBody>
      </p:sp>
      <p:sp>
        <p:nvSpPr>
          <p:cNvPr id="6" name="Title 1">
            <a:extLst>
              <a:ext uri="{FF2B5EF4-FFF2-40B4-BE49-F238E27FC236}">
                <a16:creationId xmlns:a16="http://schemas.microsoft.com/office/drawing/2014/main" id="{8E69C56C-073A-4B27-8F0B-4785861E838D}"/>
              </a:ext>
            </a:extLst>
          </p:cNvPr>
          <p:cNvSpPr txBox="1">
            <a:spLocks/>
          </p:cNvSpPr>
          <p:nvPr/>
        </p:nvSpPr>
        <p:spPr>
          <a:xfrm>
            <a:off x="695325" y="760261"/>
            <a:ext cx="10801350" cy="1152525"/>
          </a:xfrm>
          <a:prstGeom prst="rect">
            <a:avLst/>
          </a:prstGeom>
        </p:spPr>
        <p:txBody>
          <a:bodyPr vert="horz" lIns="0" tIns="216000" rIns="0" bIns="72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r>
              <a:rPr lang="nb-NO"/>
              <a:t>Norwegian Language</a:t>
            </a:r>
            <a:endParaRPr lang="en-US"/>
          </a:p>
        </p:txBody>
      </p:sp>
      <p:sp>
        <p:nvSpPr>
          <p:cNvPr id="7" name="Content Placeholder 2">
            <a:extLst>
              <a:ext uri="{FF2B5EF4-FFF2-40B4-BE49-F238E27FC236}">
                <a16:creationId xmlns:a16="http://schemas.microsoft.com/office/drawing/2014/main" id="{38B9B6BC-4D14-4ABF-A552-654A68AF9FDD}"/>
              </a:ext>
            </a:extLst>
          </p:cNvPr>
          <p:cNvSpPr txBox="1">
            <a:spLocks/>
          </p:cNvSpPr>
          <p:nvPr/>
        </p:nvSpPr>
        <p:spPr>
          <a:xfrm>
            <a:off x="817954" y="1857949"/>
            <a:ext cx="4122536" cy="423979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err="1"/>
              <a:t>Structured</a:t>
            </a:r>
            <a:r>
              <a:rPr lang="nb-NO"/>
              <a:t> &amp; </a:t>
            </a:r>
            <a:r>
              <a:rPr lang="nb-NO" err="1"/>
              <a:t>unstructured</a:t>
            </a:r>
            <a:r>
              <a:rPr lang="nb-NO"/>
              <a:t> data </a:t>
            </a:r>
            <a:r>
              <a:rPr lang="nb-NO" err="1"/>
              <a:t>alignment</a:t>
            </a:r>
            <a:endParaRPr lang="nb-NO"/>
          </a:p>
          <a:p>
            <a:pPr lvl="1"/>
            <a:r>
              <a:rPr lang="nb-NO" err="1"/>
              <a:t>Patterns</a:t>
            </a:r>
            <a:r>
              <a:rPr lang="nb-NO"/>
              <a:t> </a:t>
            </a:r>
          </a:p>
          <a:p>
            <a:pPr lvl="1"/>
            <a:r>
              <a:rPr lang="nb-NO" err="1"/>
              <a:t>Entity</a:t>
            </a:r>
            <a:r>
              <a:rPr lang="nb-NO"/>
              <a:t> </a:t>
            </a:r>
            <a:r>
              <a:rPr lang="nb-NO" err="1"/>
              <a:t>extraction</a:t>
            </a:r>
            <a:endParaRPr lang="nb-NO"/>
          </a:p>
          <a:p>
            <a:r>
              <a:rPr lang="nb-NO" err="1"/>
              <a:t>Annotation</a:t>
            </a:r>
            <a:r>
              <a:rPr lang="nb-NO"/>
              <a:t> </a:t>
            </a:r>
            <a:r>
              <a:rPr lang="nb-NO" err="1"/>
              <a:t>tool</a:t>
            </a:r>
            <a:endParaRPr lang="nb-NO"/>
          </a:p>
          <a:p>
            <a:pPr lvl="1"/>
            <a:r>
              <a:rPr lang="nb-NO"/>
              <a:t>Equipment</a:t>
            </a:r>
          </a:p>
          <a:p>
            <a:pPr lvl="1"/>
            <a:r>
              <a:rPr lang="nb-NO" err="1"/>
              <a:t>Task</a:t>
            </a:r>
            <a:endParaRPr lang="nb-NO"/>
          </a:p>
          <a:p>
            <a:pPr lvl="1"/>
            <a:r>
              <a:rPr lang="nb-NO" err="1"/>
              <a:t>Objective</a:t>
            </a:r>
            <a:endParaRPr lang="nb-NO"/>
          </a:p>
          <a:p>
            <a:r>
              <a:rPr lang="nb-NO"/>
              <a:t>M</a:t>
            </a:r>
            <a:r>
              <a:rPr lang="en-US"/>
              <a:t>L model for entity extraction</a:t>
            </a:r>
          </a:p>
          <a:p>
            <a:r>
              <a:rPr lang="nb-NO"/>
              <a:t>Word </a:t>
            </a:r>
            <a:r>
              <a:rPr lang="nb-NO" err="1"/>
              <a:t>embeddings</a:t>
            </a:r>
            <a:r>
              <a:rPr lang="nb-NO"/>
              <a:t> </a:t>
            </a:r>
            <a:r>
              <a:rPr lang="nb-NO" err="1"/>
              <a:t>created</a:t>
            </a:r>
            <a:r>
              <a:rPr lang="nb-NO"/>
              <a:t> </a:t>
            </a:r>
            <a:r>
              <a:rPr lang="nb-NO" err="1"/>
              <a:t>using</a:t>
            </a:r>
            <a:r>
              <a:rPr lang="nb-NO"/>
              <a:t> </a:t>
            </a:r>
            <a:r>
              <a:rPr lang="nb-NO" err="1"/>
              <a:t>investigation</a:t>
            </a:r>
            <a:r>
              <a:rPr lang="en-US"/>
              <a:t> reports</a:t>
            </a:r>
          </a:p>
          <a:p>
            <a:r>
              <a:rPr lang="nb-NO"/>
              <a:t>POS tagging</a:t>
            </a:r>
          </a:p>
          <a:p>
            <a:endParaRPr lang="en-US"/>
          </a:p>
        </p:txBody>
      </p:sp>
      <p:pic>
        <p:nvPicPr>
          <p:cNvPr id="8" name="Picture 7">
            <a:extLst>
              <a:ext uri="{FF2B5EF4-FFF2-40B4-BE49-F238E27FC236}">
                <a16:creationId xmlns:a16="http://schemas.microsoft.com/office/drawing/2014/main" id="{96FA6324-1EBE-44FA-9B5B-975675515EB6}"/>
              </a:ext>
            </a:extLst>
          </p:cNvPr>
          <p:cNvPicPr>
            <a:picLocks noChangeAspect="1"/>
          </p:cNvPicPr>
          <p:nvPr/>
        </p:nvPicPr>
        <p:blipFill>
          <a:blip r:embed="rId3"/>
          <a:stretch>
            <a:fillRect/>
          </a:stretch>
        </p:blipFill>
        <p:spPr>
          <a:xfrm>
            <a:off x="5180227" y="3491867"/>
            <a:ext cx="7011773" cy="2922286"/>
          </a:xfrm>
          <a:prstGeom prst="rect">
            <a:avLst/>
          </a:prstGeom>
        </p:spPr>
      </p:pic>
      <p:pic>
        <p:nvPicPr>
          <p:cNvPr id="2" name="Picture 1">
            <a:extLst>
              <a:ext uri="{FF2B5EF4-FFF2-40B4-BE49-F238E27FC236}">
                <a16:creationId xmlns:a16="http://schemas.microsoft.com/office/drawing/2014/main" id="{C22AD83D-4DCF-4F09-B7C5-AA33D752188B}"/>
              </a:ext>
            </a:extLst>
          </p:cNvPr>
          <p:cNvPicPr>
            <a:picLocks noChangeAspect="1"/>
          </p:cNvPicPr>
          <p:nvPr/>
        </p:nvPicPr>
        <p:blipFill>
          <a:blip r:embed="rId4"/>
          <a:stretch>
            <a:fillRect/>
          </a:stretch>
        </p:blipFill>
        <p:spPr>
          <a:xfrm>
            <a:off x="5180227" y="150780"/>
            <a:ext cx="4030280" cy="3341087"/>
          </a:xfrm>
          <a:prstGeom prst="rect">
            <a:avLst/>
          </a:prstGeom>
        </p:spPr>
      </p:pic>
    </p:spTree>
    <p:extLst>
      <p:ext uri="{BB962C8B-B14F-4D97-AF65-F5344CB8AC3E}">
        <p14:creationId xmlns:p14="http://schemas.microsoft.com/office/powerpoint/2010/main" val="303752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4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51AA-8CFC-4009-81A1-7E5393ECBF3F}"/>
              </a:ext>
            </a:extLst>
          </p:cNvPr>
          <p:cNvSpPr>
            <a:spLocks noGrp="1"/>
          </p:cNvSpPr>
          <p:nvPr>
            <p:ph type="title"/>
          </p:nvPr>
        </p:nvSpPr>
        <p:spPr/>
        <p:txBody>
          <a:bodyPr/>
          <a:lstStyle/>
          <a:p>
            <a:r>
              <a:rPr lang="nb-NO"/>
              <a:t>Knowledge Graph</a:t>
            </a:r>
            <a:endParaRPr lang="en-US"/>
          </a:p>
        </p:txBody>
      </p:sp>
      <p:sp>
        <p:nvSpPr>
          <p:cNvPr id="4" name="Slide Number Placeholder 3">
            <a:extLst>
              <a:ext uri="{FF2B5EF4-FFF2-40B4-BE49-F238E27FC236}">
                <a16:creationId xmlns:a16="http://schemas.microsoft.com/office/drawing/2014/main" id="{203117C6-DE0C-424C-B5B2-CAB24517C180}"/>
              </a:ext>
            </a:extLst>
          </p:cNvPr>
          <p:cNvSpPr>
            <a:spLocks noGrp="1"/>
          </p:cNvSpPr>
          <p:nvPr>
            <p:ph type="sldNum" sz="quarter" idx="12"/>
          </p:nvPr>
        </p:nvSpPr>
        <p:spPr/>
        <p:txBody>
          <a:bodyPr/>
          <a:lstStyle/>
          <a:p>
            <a:fld id="{5D1E5300-FC0F-4317-A193-EF6CE9E6F7B5}" type="slidenum">
              <a:rPr lang="en-GB" smtClean="0"/>
              <a:pPr/>
              <a:t>6</a:t>
            </a:fld>
            <a:r>
              <a:rPr lang="en-GB"/>
              <a:t>  |  </a:t>
            </a:r>
            <a:endParaRPr lang="en-GB" noProof="0"/>
          </a:p>
        </p:txBody>
      </p:sp>
      <p:pic>
        <p:nvPicPr>
          <p:cNvPr id="5" name="Picture 2" descr="https://raw.githubusercontent.com/Statoil/cognitive_ssu/dev/docs/ontology/ontology_current.png?token=AM2BJ17jxIgQ3-Fo35TH1-3wguaZyXcpks5blr0nwA%3D%3D">
            <a:extLst>
              <a:ext uri="{FF2B5EF4-FFF2-40B4-BE49-F238E27FC236}">
                <a16:creationId xmlns:a16="http://schemas.microsoft.com/office/drawing/2014/main" id="{CF5DFAAD-640E-4E9B-8771-A868E20105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422" y="1952625"/>
            <a:ext cx="11751318" cy="33561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264EDF-1FFD-4DC8-B858-4EB694071DCD}"/>
              </a:ext>
            </a:extLst>
          </p:cNvPr>
          <p:cNvSpPr/>
          <p:nvPr/>
        </p:nvSpPr>
        <p:spPr>
          <a:xfrm>
            <a:off x="1045580" y="5812280"/>
            <a:ext cx="6096000" cy="646331"/>
          </a:xfrm>
          <a:prstGeom prst="rect">
            <a:avLst/>
          </a:prstGeom>
        </p:spPr>
        <p:txBody>
          <a:bodyPr>
            <a:spAutoFit/>
          </a:bodyPr>
          <a:lstStyle/>
          <a:p>
            <a:r>
              <a:rPr lang="en-US"/>
              <a:t>18572 nodes (concept instances)</a:t>
            </a:r>
          </a:p>
          <a:p>
            <a:r>
              <a:rPr lang="en-US"/>
              <a:t>44426 edges (relationships between concepts)</a:t>
            </a:r>
          </a:p>
        </p:txBody>
      </p:sp>
    </p:spTree>
    <p:extLst>
      <p:ext uri="{BB962C8B-B14F-4D97-AF65-F5344CB8AC3E}">
        <p14:creationId xmlns:p14="http://schemas.microsoft.com/office/powerpoint/2010/main" val="90559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03A54F-A0D6-4E54-9F4D-0126E40AD492}"/>
              </a:ext>
            </a:extLst>
          </p:cNvPr>
          <p:cNvSpPr>
            <a:spLocks noGrp="1"/>
          </p:cNvSpPr>
          <p:nvPr>
            <p:ph type="sldNum" sz="quarter" idx="12"/>
          </p:nvPr>
        </p:nvSpPr>
        <p:spPr/>
        <p:txBody>
          <a:bodyPr/>
          <a:lstStyle/>
          <a:p>
            <a:fld id="{5D1E5300-FC0F-4317-A193-EF6CE9E6F7B5}" type="slidenum">
              <a:rPr lang="en-GB" smtClean="0"/>
              <a:pPr/>
              <a:t>7</a:t>
            </a:fld>
            <a:r>
              <a:rPr lang="en-GB"/>
              <a:t>  |  </a:t>
            </a:r>
            <a:endParaRPr lang="en-GB" noProof="0"/>
          </a:p>
        </p:txBody>
      </p:sp>
      <p:sp>
        <p:nvSpPr>
          <p:cNvPr id="5" name="AutoShape 3" descr="data:image/png;base64,%20iVBORw0KGgoAAAANSUhEUgAAAXsAAADlCAYAAAHFImcaAAAAAXNSR0IArs4c6QAAAARnQU1BAACxjwv8YQUAAAAJcEhZcwAADsMAAA7DAcdvqGQAAGPrSURBVHhe7b0HmGTXdd/5r5yrOufJeYABMMAgkCACQZASKVmiRFqBlr2fvZbslb+Vvt31aveTKYP8RMW11rbkJMuypJVFUhQTQEIgIWRgMIOZweTYOXflXPXeq3r1as959Xqmu6dzVXdV99xfz5t6qV7dd++55557bjIB6KLtn9O2ZfnSH/3JX5aZQqlUliSprCiyfrwSiXCkrOSy5WJBoe/l9XOXb9woy7RfKBb1YyaWSJRz+Ww5ns7SfbL+Ozr0qUWS+m4qHtM/V0swHNU/OQW+RJ8vVN5l62E2PmvG888/b+xtDiumwPCtW+jetRslRcK1/kk4tAweevwjKJVKsFgsxl0VLk9N658HWpr1z7nQb8Bk4p9bHJfLZeytDf0FisXiCxygbCwMb2uHfsHhcOifjY4uQlarVQ9wa88O/XNu4EtnLwJK3jhaHMqLxt760TTN2KvAKbYabotQKp1GwO+vnF0l/BssFZpWRkZNGWfXBz/DbL4jYvzsJmmByDUFjJ35fClUKJeV536s/Oevvl2+Hsnp281oRS2uBlXVjL31QyJs7FWgFDH2lkdPgZBUfsH5/+3Hf/P9AT79yU/qb2WmqD3UenfGGp2YRMBjpxgyI5eX0dnWArvTjf904z8adyzOLx/9F8be4rAImc13lCKFbdlMP5cvxSmyP/3Kp8p//ca760oBSVaNvfVTVQrQ56oLstD0FILRGEwUWSMjE3BagR/59I/hEy8/a9yxPl7/sbeMvQoUplWlwJpfYDEyuSJ8HptxtD7WK0LrfoGhkVG4bDY0tzTB5fbg77/208aV2uC0OPGXH/+qcbQ0NUkBWSnB6ZhfKq+VTU+BeZDOfmn8u8bB6viJXZ819irU9QUWFkLrYb0vcOcbVVBt4Jm5gWdWE3imJi9QT3QRkmW5ujxQR/QXiEajL7AMbjX8ZHzqLzAxMbElX6Czs7PyAhT4F1abaRoJRVG2SSbmFHj/4lU6oopJLI7mtlbs7uhEZ3elerkUsVgUVyJZeKUYVLMNZs2EI/t2YGB8ErLFjMM9fWgJ3F1JKpQKsFvsxlGFKzev4tjh+40jMtvHRjE5E0NQyuBIVy/uO3LAuHIHToHtI0KlgoRUJoMEVS1DkbBxdnmKBQWT0Th9J4MzFy4jnc8hk8khHosZdyyORn8LUdWisVchJSuYDkeRSMSNM4vTsClQlCXYnMu7Wm6LUKFQ2JIFGat+/QUqh1sQsvjKX/3W98qxeLycyOTKpy+c51MrkkzEy6lkvCzlMmWSUeNshbxSLKczWeOorDuKyVShSq5aVvJz6tmxilN3Lahqpe6dy0tlE+8Y77HlqHnh9Vu/9VvG3sazYsy/8vrraPY044knHsb1/otAzoTu3bvQ3Nxk3FFhMBLFrWCE1J2En7r/iHF2ddjsdlgXOIZXgx54Vj36AalNfpet4sRdIebLKF2+AkgaLI8/ZJxbO6SOYafYrSWUcSuBz+Ql+NxzCga6AKvVOFiZVCFp7C1OsViEzbY231Agv6DwXOC8vR34wsc/g5P//g/Q1bPLuAQcaXMbe9WzoTGf/i97cfLBb6Ak5bDvgUf1i4sFPhIOIxEOoa27C2qpjLLJCq0o4zvJ7xh3LM4h/yF8oq+2zUq3A//pVz6F/7vnD9HRu9O4tIVi3jheFdeuXkY8HIezswtyNIQWsst/5dznjKvrZ6HDdiXWFfj10DAxz0xNjiMuqehra4ZaVPDLl3/ZuFI7/ub5bxt7i3NvxvxCXhpb3jm70P+p0U9+dvdPGUfrQ8R8PdnS/hwT13CM/a0DOw1IYPTAp9Np4+zWQg98KBQyDrcWeuC3SuVjLhcuXNi6gec6gh74d859gCaPG3Jagbs1gL7uXnQu0qloIWPDo4jm0jDbHbBqTiSkGDxOO3a2dODK9Diee/iEcSdAvwOn06nvnz59kurET+r7zAeXL+HxBx40jip87+/+Fl1770M+OIXmljY8cOSgcaXC7cBv1ZjX9XwmnUKJDCwpl0Mul8W5Szf0G1YikUojHJ5GODiDRCSMUDiC0gLn6Szf+MY3jD0gRqb0XDL0uwtJxeOI0LYcW1/mF7aZbhV0RyuZN1u2yXMrc1tk/vrFV/Dqm+8ZR3coaSVjb2Ph3pe1QC2pxl5jcv7yNWNvC0j+M888g3w+j7Nnzxpntg/zIp9LDZfdhlgyBY/LDa/Xw6cXRZIkY29tcOGyVh0918bYTtyOBW5ps1utpGbKaPL7YbNZ9ebDudtcOALXs62G9y5WTJVMTsb7p99edcRfvnYJITLqcoW1q56p4DSCUxEU1c1Rs8w8yWePxXLU2ptxr9MwOp/9bLfSqzPOl0IlqbVaq+stWqZwmJbpMmiiv0OVYSFLYjq6fBMju9B4hMS8yC/SD68GmxG4yMwYMpKCqWQCj+7fiUu3xvD4o0/o19YKD7ewWJZ+6dVQC18jq9/l1CPF1ar7Xi7FopF/jctQin8zWRdLsdTgg2qpReRrRYo429oK84VsZuTP+xVLNgvLIvXkrYJabmwbfyHzIr/F5aXNA4/NsuTmpk1QG+apnXpyL+r86hSkoCpE5NcREfl1ZFtFvsW0tYyBhol8rbS8a4NZqQrIfp1qKZWWH0jEffCqRSlUmsoaJvJt9pWb0layMXp23OkTuF7YobgcFnv1FUyP0e1V6Pw6otv5siy/IOcyCIWj2L13L6LRKFpbWyt3CGqGKRaBllVhthRR7tt5J/IjkYjut+H6A89qoJU1vcKxkXBlhQPAPQVrzcmTJ/Hkk3c6dvDAhNKc9+HK0kK4cjX3PFeGFs50w3A8zd7F8cUe2bVye8AnR34ikVg0QIKNoaWlRf/kyNdn+lDok3YoDbRyoaDo56jKrn8Wi8WyxNdrBM80otCzVXpuXpL152ey2XKRzqtFVT/WN7qHw1AqqWWVr6mz1wr692SlYDzxDt/61reMvfnw7y2HrCh3zYCyGPz7fK9Cv11S70wVtlouXDivjzy7LfmLZS/BxkDxr6v025HPDqlqHUb3At986xQ6pRQ6jjyA8zcuwWa24/M/8gnj6uqgnCMiv17MRr6w89fIbMSxhcOfugqhjS0j7vjF11WqJfNxgWqyfK5yv0b78xt7ROSvER40aaLI5kE1bJqytmDTk/3zXG7ydavFrB/b7Tb9HN/Hm8Uyv/bMeuYwbT+nHwk2FV3nV3YFm8zXt/QIrK0Mqasv39b5/+NvXoJm9BS+dLMfpbKGZE7Su8/J6+yXuRTJvIx4Kg21UNAndklJil5AJXN3d1mJ52S6p4x0OgWpoEJOJVEozu/S1z9wCwUpjww9N0fPCE2PIzgTxOTMNCRZ0t9DXcwFUCpSYDLGQYVgcMbYqw3BcNTYAyamZnDlxoBxRAkwK/mvvP4OfuTjH9MLhrnIcgFOZ/27CXLicCG2VtjaWLYCqVACOKqblXK1sMUzMRXCrh3duuQLtVMn5qmdRuXEiRP4/Oc/bxxtLxo+8n/pl35JVx3bkdtqh/9XigUkkknYHU60LjLzHMMRweWCLK+vLXOts7fzoGaerXG7sS6dP1uF5gELNz78AM7uA3DIIQTjZjx84pA+eV04OAZbcxfS0RhsFjd27+mCnE4i0LJy69gHI2PwOR26dRLOZHCJLIT/9WOP64M2NhKOBre7dnPBrMS8yF848mQhdLPeFW9W8lcaSLEUK405TSRigLsJM7duwVxScPj4cePKyiTiCcQpwfcd3G+cWR2aVkIkm0OJcllPX59xdmNZNvK//tLf4ud+4jPGUQWOuBVNN8GqmGftsGTP3X7+J39s3vGqI/zba5uZ6F7mduSzSlluW6yCU3rnIkoXb0K7fg3amVOVk1SRWA8raXQuZ6qFK2obDVekVsu6CtzlcoE2OgPz7m7jaPVcjV+FZUHtei61UHdaSYPZUp11fXh6+QansssN8547U+ktBWmTOzq/SAVomZ5rty3vSlgpEtbiBtAbGMi8tZFpmygkKBsu/WLrdS/MpRYJeNekhgvQKHHNPp9xtDTzIp/zfXEVmUApKPAa42K/9tLLiIXC+MiJY8gGJ/HMpz+77kjiX17utVjtrHX2x4XUIgFXggVqoX9sMeZFfu4f/iLsHiC15xjeeOhBHD3+yKJq4MPRYfzCiTvTeS9ERP46In8mX0LcZIF5EbfuXDYq8leEy7Hq1HXjRn78q8/B1X4MSbMf31eeRDRexE/+yHN8k37zLKuNfO6aFw1Nw+P261O+w2yl0l1FmcoUNwfOQRU2mf3sGppaOvAn/X+od8NYCg7mwrAsZKU1rRo28kM5FYm8TIXu8l8Uamd51hL5t+/6tTO/iLcif45vjv0xzl+9gOGhSePK5rC8TG9Pbkt+TOJ+JWbIpeV9PLeC0/jkoT3G0d0IyV+H2lkta7XzX3rpu/DarfB074LHbMJkKArV4UE3WVaKUkJ3dxdM7b34wmsfg8ta+2kF1kJOzeH0T1Y3qVJDRf5quad1fj3h5L8XdX5DRD5bkGvKftuETVU7o+Pj8Hq8FNMabPSMQkFBsWxGT1cH/t4PPgOntfHnUVtpCnmh85dA6HzBbUTk15GGUTvfHvkWrOaln8uDEapdq/bJjo+h1dVmHG0MW1Lnr4Sm0ktZq8uoJZXCXuXsgyuxJXX+ShJQKlffa63cYAZtw0R+Orv8xHqFdfaQm0s0GjH2No58Zn6X84XwKkqzbBm1s93YELUjIn71rDnyl5N6wdpoGJ1/L6KvOWLsCzYRp9N5R+eH40nEUllMTEwYZwQ1Z3AEpptDZLpVui3qkk8lL1KplH5CsPHwABGfz/fl25EfDAYrnaSM7hmxWAxNTfOXoa4ls7VAtnTXaO2uyGLT+vI78sYtN5ElpjGbO4NULpdbdLCExWI2XB38WekUu9bwU8TzZEfzTU3ua8N2PG8bGfEMB5y3Wkc8szDiGf4d/Tfpc6n54/jarDAsNUqFp37k6xxHs/eul9uSz5Iu2Bw4YUm4K2qHT2zFJeKWYnJyEn2bNLxnrXDu4/L1LrUzm4W4HzvPFUMnoJD+5CFDs9mtVnC2ZdSiiqLKc9Vo+lQDPD6K0a/Tz/EaJhwGTa3Mc1MwVvNRWT3S8WLcFfG5PAr0DsuFnj2e/J7LzXSoFou3B+aVjd/mcKwVvezhz+0o+Y0MCxU3iZLFc0ftCLfB5jBraMyLfJb8Nz+8ABeZUj6XCQ53D3yWAgYmhmGzB6BkYrC6/Pjoow/rD6mWsfFxRJIJtHu8CIYT6NrZi1giAiUtIx3JoXu3HypssHgdyCUk+J02ZFgl5GSUSU4++uidVWoX8tWvfhVf+MIXjCPgl9/7Z/gne34bSAZx4r77jLPzuXzpPAow4+CBQ/Abcx0v5IcfnMXHju7Eu1dG0Olzw24rwxbowXD/VZg9TfjUiZWHrS4q+ULtrMzpC+fQ0tyOq7euwlOy4MCuNqRJIB/aO3+J4eUQkV9H5kb+PGtHsLnMk/xkMga30410Vka+IMNFNUW1THZpLIlAWyullgNNnqVXCl0LuTzPYlWEmQofuSCRGVeGhcLQ1uxHPBqHxWWH1eJAXpJgpRC2ta9+VvNwOIyOjg7jCHhn5i3stz8An9MOH/eYW4RoIkrmLGC2URiaFh9NmM9moKgamYolmE0WfSCJUtTQ0RIw7lgZoXbWCdcrdPue7HT2AzH8IZEgWWw2vQukHpl0UrdqKKLZirw1MYkDfb0kTFaqK1F9RkR+fRA6vwbEk9W74G9L/mo6+giqh9URu2l0tUPHYlLT+vB1PfIpJeq+NqJAsFmYFuszNR2K6JOgztCnQLDVCUdjkOW7RzffpfH/9K++CZ/Pq1cdPvdjn7ptA83MTGIyEkd4dAgJmx/mTIKqE2U8++TjOHd9AKV8Bgmqauw7+jCeffCQ/p1G46UXvwsvVXN2P/wwBq9dRkYq4rlHH8b5wRFoljKa/V2YHLsB1eZBp9uCeELCM594Fk1L+DiZs5euIJVNQM2W0N3bhqHxKaoj++GmStOeNg9OD85g784+FJJx3PfQA+hYpmX8yqXLODkegleVcd/xhzB4/TrsDgvV+ZtgkfNwOpwYCcbR3uRFIpPHzu42KGUbzt+6hZ7WVjhdTqAg4VMff8544iKoKsrXh1A+cxHljz8OE1X5yqc/hOULn+f+A8ZNdxgb6Mel4XHE0xn8/Z/4cUQjEezq6zGuNgbvnjqH3u5O7N29wzhT4erNAXg9bl3IeU2+ttbK+kys8YWpcy/xx9+pqLqlYCX3T3/SONi+3Bb8UqkkBL8KuMbKCA/B1sBisQiNXy3PP/88nn76KXi9Prz77rv4zndIqwoamkUrt4K1wVr++99/GV/72tcW7R0qaEwW1fgjE5NwOj0o0F9boBmZVJrutCCfy8BuNaGvd34lYiW42Ybb0WRZ1ifc32joffRP7o83+9vVwMsM/dE77+GLn/6kccZoS6Tf4dWN/+jN99DqdeEfPPqIcbV28G/we2wm9fjNzeS2jb9Q8GvNZgv+XGoh+GzDm0oqTMb80pIkwWyxQsmlYXd74dyAdm9eNoXzb8DngVY2wWbb+KG1LPCZXB5O+i0zx1lZo08blWrbKxMsKvg8cJyFZSksZRVT0TS62iuuoaWY2wmiFsInENQKFvw12/ia2Yaezo2dqUYg2GjuEnyerYK19VIbV+B4drnFrs3dVkP5Vj/bEdDCEZRTWaCo0skCEI/p52/zzTeMnY2nVOJmuergbmjVst71r+bCpXe1zLpq1wubT9VSbRiYhXFRV6+O6dBBvdHE3NEOU8ALsB1rIjuaV4+b6xOvQeQJBHNZtHI7eOMGdh/Yj8mJMWQyEo49cMy4sgaCER79TUIcqNrGX2nCqotXryI4OQlXUzO6W1pQstoRmxhEc9dOhEMheClDFVUJDz/+EUyPj+kjPWVZQkEzYSqcQKefSimvB+07j6C3yYlHv/Mw3NbNWxpxO+OyOPHSl9c+QnYu5iceg/Xf/55xtD7mytCme3Xmokh5Uu5O2BcuE6YVUSrzAoB3BH0lwa8lbOqYLaZlW/ZXgk2daicbXmy6jrVSi3hjM6OaFmk2dap1jVYbBmZFwS9Qwo8OTKDt61/TjzWnE5F/+ovGC5hpW5vdxuNlzo4MLbuqzUpspuBLSgkuR3UeKCH4d2hUwb/raXm1jObvvQTvO+/Ae/Ik/K+9BudAv+7XtVotyy4WuR2wW81VV24Fjc9dGl8paRgbuYRA/3+vaHarA4kTv6Vrel6kc67PYzW17Y3Q+LxgaZRbk4sSPD4/zBoPfy3AAlW3270+LyZmwuhoomt2G1j3Un5G/7WreOD4w6RNJaRyCiQphx3trYjGEyibLOjo2wE7vefPv/GzcJJtWk+e7noa//jQ/2wcrQ+h8e+wUOPfJfhJKuqlt/8VPMNfh8nmQbmYQ+RTL6Lg26+vjssVQ34PfhnzMrPbz7LVTB228S1k41dDLSaGLxbIXKJMWw1C8O+wUPDvepqHivrho/8c/+aRf4bfO/YF/OGjv4KCfz/fTUJs1m1XfsBqhH6rUq2po5Wr9ztX35ogWI67BJ9t/Hci38OZ6Gs4E3sDJyM/wHhuUBd0znXsnTFVmfsEgnpzl6mzEfCMKNVkls00dVhZvxl8Axay+ddLWSNzsMoSkWezrLZUrTbeS2UVH+++e+HvtbBlbPyNYKMbsCh6aeNX4VmMK+5EvWTisxRh8yO+cg+fKxZVo9fj7PcrNr5qKuoV+fWyXdyZbG5Z6W872vgcom0g+LVDNGDN556p3AoE9wJC8BehOv0E2MzVaXvGbq5O2zNWc/WlZLWatlptv1FsW1OHzQ1VIytVVeiTW2OpwsmWO1UaFXqe3W4jc0LRRxgVZVlv9LI6PXCYTfiLgT8n4V2/0PAyB7NTm66XWjyjFmZGtc+wmKz42X0/ZxytD2HjbwLCxp+PsPHvEapMI8EWQQj+AkhBCe4BtrSpI+WyeOfUKZi8Lej12VFyupGPx2ElOz5LJouSTcJHtvx0vIAj+7v1+5OZLJraOzE9PoETJ06gf3CUnm2Cw1RCxwNPYJfXhk++/Bxc1qXny9wKqJqKf/vRP8ShQHXzmG5XU2dLC/5GIGz8+Qgb/x5BJcGvLplqs5RhLTJ6tcLCVCu01X6fqcUzFsaFEPwFlIp5hCLVrbucjkcoA1XXQ/PalYvG3vq5OTBs7K0T0tbZXN44WB+JaAjVjbgFbt26aeytE1WGbKzUOwtnpYY3dWpRXAoEs2wZU0cIvaDWbIrg18LmFQhqiW7qUK15Q00dgaCRoIpuxZ0py/JtwefKCM8KPDYThdnuxAP7duK1117T10w+dmwdE0sJBHXA/M2/QanvKEyaBNOePiAZRLnnABDw8Izddwu+QLDduUvwuRLJK+Jzg4GgMeE0Yi+XYO34fD643e6lBZ8nj/rDP/0L3H/4IBKaDe50ELLNjN29e/HwfYcxOTmJzs5O/sqWgxsyTl0+S5HQAzk0ipAC7O1sw6GDVAw2MNwS/OKLL+KJJ55AS8vSaxN8++330Rdwo6i5EE1OoYW7WrsduO++Y0hHw+ju7jbuXJ6B8TH0D43BohZh8zbBYy5AtbnhsKi4b/9hXUZWtciHpuLF18+hq80Jn8mMQN8uTA1eQ95kg9+uwWK2w9/Ujj27yBzZYFYUfKHxBduRJQWfYc0i/OaC7QQ3oPLyTdwNhEv8RQWfO0ax4CdSCbz99mt4/pEHMZxU0Gwz4dS1IB5/7AA+vHITh3buweWpSRw7sh/p6Wm4KMOEw2lYmtzIyBo6CgUo7QE899BDxpMbg+D0CE7fiGF3uxkOuDBFkdHt9qPLa8LFazf09Z8iJQ2tvgDMBRmKWkBvUysQ6MKVq5dw4vAOXLw1BZ8lj/2PPYXB/n54cxKkvIT9Dx/F8HUqxvPAIyfux9nxGexrCSA6NYFEScJDB+7HhxcH8fQTR9A/OQ27zYFwMoFPfPRJrNQzZ3x8HGfOnMHnP/9548zdFD7zOdi//TW8cfYkmpvaYPK14KHdvcbV1fPKGz/EwT0HEY5H0NfcRM9pRV87xcEaOX/xHCZzQK/PgeToKJL2Mo4dfhSjtyiO6IV3NvmRLzvQ4vfh6MG9xrdqD1swly9fxq5du5bW+LOCv12JRGYwOj6J0xeGsGOXH+2BDiQmpiHZXNBSlMH3dCE+2g9/awA7DuxFKhWHSbMiOJNEV1cLErEwPC4PylYNyWQWn/7RH4fLKro8LcbfvPEOjve1w+d34OyNAQQjORwlG9/iBiQ5iyZvB3ytbZgauIxsyUpKohnvTkzgoM+NbDFF3+uBWVWQtwWAYo7iO409O/pw4th9xi+sDtb4LPz8ybJ9Twq+4N5jMcEXqmoLIZyYtWNJwS8oMuRiEdlcDrFkHDOhEKampvRz4VQGeVkCz0SWTGchy3nkpDydUxCKxcg8SOvP4HvSZPs2ElpJ1bsMc3fbHBnjPCJLpndVZBm5bJ7qNkkoVD/h9V41TdWXDFKUIlKZnH6d701nc5AUhY5zuk9doTgZp3pOoVCkexX9O9lMWh+QkqI44TiU1SJVsGR9Yej18Gd/9meUJopxtDhTuUl99rMUhy+f039/PUiUlhxWjh/WkuvtYs1xlM5k9LjmJ/DgmgLJDE/zruptEZo+0wXHtUKfOfrk32LtnKY420iEqSPYVBbrYr7R3c5XZeNXO2ROIGg0WOg5cy0r+LMaP5qIYXR0BPfv6sV4RkWrw4TBiRR6ev1UhJbh9vgxk0yio8WLbCwFr9MGi90JzWxCtlBGk0lFgQypvq4e48mNQTqdgkoFXToSRYKK9KLDhw5zCXYnBdbqrJguGQlaWYHV5YfLArR1tGJ8ZBw2swUltwc+uxmyVkY0mUOLx07mn4YOvxvXbk3D6jDj0ePrXwRjOb7zne/gs5/97JLa8fcu/jb+jwd+DcMJCbZ0FBanEztX2VI7l8uXrsDmKMPmaqL3N8Hb3IaAZ+2D789dvgyz2Ya21mZEhofh6OmGy2pDmExmiUyexw7uwUQqB5fXj909G9cTYFUaX5g6jQknXC3G0G4m33rtddy3awd62r1469xFUpJ9CEcT6OvwwuTxQkpkYSULIxuPIUtK6OD+vYhR/WRnSxsyLKRFBd29vRgaGUWZlI7LZYNK9Sd2J0+EwuhtbUNHRxvOXr+B3Tt3QuO6DdVrFLMVXlJOvpYe7Gz3C8EXbC5XrlyGxeHA0YPVTXFSLULwBZvK6x+eRSiYgM+lkDnTAjnDS6ma9QUrPE1eFMmkLNB9NpRJizejf/gaunp3wFw2QSnI8Pmb8NGHq2/5F4IvuCdZleALBNud24JfORQI7g1ML7zwQvlLXxJyL7g3YFkXfXQE9xzzhF6WFURiCcTiSeQl2TgrEGxNuBIbicWNozvME/qxySn88I138f1X38SN/kHjbIWz589jMhiGIksY7R8yzpYh5fOIxuNIpNPIZnP6cjuNyJnzFyhTF5DJS8jmMnrHK6WkYSYSg5TJYCoU1Tub5eh6NJHgDiOVDmT0uRTlcgk3KZ7SmTTyefouPTdP8aFIEvK5LDLZrN5Aw53cZDq3HPFEBAMT0yhQmEr0m7Is6x3LJLmoKyBVLSFNxxznyayERCZLv5vSOwJyB8IM/W6xwB0F2SG4NNpUEODObVkZZQofSiWeGde4ejdSsdqZLjcWRaE0pXRbCHtsbg6M6J3PBkbGKicNLM8+++yXaNMPuNdclDS9zW5DV3s7Om6PsClTJhjCxMQo3vnwKobGxzAyMogbqSTOvn8ODxzZh1ffegeXzpzHoQePwd6ArYlJEuTz/f0wkRCNBqcwEgqh/8aA3jp45uo1JFQVrrKKt95/H2VTGefPX8VMIos9O5Zu3tdIeKZDQQxMBnHh+g3YHC6cOvUBopEoimUJpz64SNpGweDAILKkX7pblx4QnozGKMOkcPHyDQyPjGJ6fBSTU/QZjsOCEl4//SEKuRSs3mZcvXQWgyPjcFmduNJ/FW+duUCZQsGZM1eQdniwq7XJeOrdlG/cgnblGrThKR5lj/LwCDSpDHNbwLhjPmcvnMWHFy5QJo4jEGjTe1LaG6jvlkTK4e/eeh9HDu4zzlRgoU+m0vqMfSlSyF0d7fr5t956a35FdpQ0zfVbA7qG2797510PWgx+cFPAbxxtfbj7q9Wydao6NVkjgEuzbdhGMxMK6yXt4QN74LBX1hRgWRfem3uF774NUKmxLM8+AhzcaRxsT4TQC+45WNbN3MWWa7liW9/G5sXsJuKy8TdOIzP3SeBurGJb+8aTaj355JP46Ec/isceewznzp1b9D6xNc6my7uh9QXrgCceam1txec+9zkcPXpUdzMKGh8h9FXCnpNgMCgWs9hCbIrQsx21HXE6nZiZmcHZs2dx8eJFeLwe44qgkbnLe1Mqlsj20TAViaOztQWKlKesYdK7KPCCls0trbDS8VqY9SXzFBpcmdgsjD7UxtHGwNNyXL92Hffdt7ZZugT1QffeGPu3iWeSGB3th8vpos9h5LIypmciJO5mZBQZxRXmZ1kOFnyXy7Xhm8Ph0D9rZXL865d/iFeu3STxZiGvbBOJpP4pk5L4+sgk7dWeepWQ3Jq5ndkUP/2spufInBXEgpTDyOAAfB29GL16Ewcevh9DA6Nw2z2U8Wbw7FPP6PcN9Q9i38H9+r4ipTEzMYqZgg/W1Azue/hBzESTSIclBOPD+PQnP4US/Rb3dWF4qpNqpzthsfv+lWu4FY7gU4cPUuZnb5cJL166hh8/dhRpqszubGmGid6trcbmDZeK7HHYbDTKbB632zjaXrCs103oN4NaLIvPqPScmXAUO3q79c5NvGS/3+fS38dmq27J/MXIZ9IwmS2wUWmrFhWKO5sefxtNMhZDoKVFfy82DTn+Nto83GwWNW/Y7q52W6pY5shc7P6N2vj3aoGUS8NWqrgjM6kcpicmMTQyjkuXLiGzAW5K7rmaIsEPJ3KIUN0qFAoZVzaWSDKpT43IC/bF4inktmn38rs0PQvL0pgwPDSI3Xv3cquWce5uWLvOLZZnNb1AUG8W1fTLwYKsV24bbOJWgWAtrEnoNa2E557/FPye7VnJEdwb3CX0XNHkSsySG9+02Pk5W809Drfmj3wRCKrhLulk25snfqpmWxWFArRgGuBGL0lCOZrgogTaUBilbEbfv80m+qsLxeobzzazAW4pahEGnnO+Wrg+Vy21eMbc+KixSl4DUgblgRvQrg2hfPICtMlplN64jDKFrTw1gdLJS8aNAkFtqZ/QB1pheepxmB85CvPzH4Xloftgef4hWA50wHroKF07btxIbNO+O4L6sKmNU+ulnMrCFPAaRxtLOBdHrBg0jtZHWSvDtMb+SbWmFmHgGRis1uoaE/eHrbAuM9vCipDCKx85XHU9cbZ1m2X9LqEfHBuB1cR+9jLiyRwOHtwPt30dAjtMlc+9u/TdaoV+peb4Sx+eQqpkRcBqgkwRbKOEKnJEFySUHF507jiAeHgKJikPieTAodF5sx25dBatrc0Iq1a0mko4ceI4vjP0Iv7d9f/HeLKgWl75+l5YByeMo3VQLMJ+/j3jYP0sK/TFUglFWYaNKqQ8K4LFYtWFaM2w0Bnf22ihXz1sJlW0H3ct4EUC9H3SJlZT5XyW3r1krq4lUiMty/1z6kktwsCL7dls1TUqevIkBkacrwtKm5LfV3X3lWWFfiNYTOivXL2JY/cfNo7ukCpoCNjnC3jthH5l2Htjt9WmKK0ntQgDe29W7Y1bgmoVHlOLZ8wV+kVjhWcpK9ZqK2n0vPnuM+6bUyjm8N9e+j5e+8EP8Mqp0/jBy3+Lv/67d3F+IopXLpzGt159x7hbIKgtd2n60UwBrq99A7bpKf048/TTyD/woJ5TuIhZax/vlCSjyVbE4a71L7C1WZqTe08WyCxzOWqjVeqJ0PTzWVbTl85fQstX/wo+pQTvyffQ9bu/C7PThndefwunzp3FVDhcjYXW0FgsJljqLKyCjeeuFFYPHoTmdqF87jTlAA2FnTtRIjv3+U9/Ch97/An0dXbq1UGBYKtyl9Dv7fBj+JvfxsBLL2Hg5Zcx8Qf/rz4qiIsY3rbrIO9ZLKbqNX29TRvB8txt02fLsJ/5TVjkMF21QG5/HPndn4WNbCpVH5TBxk1F8FeTATbCph8ZHoTH64PX60UsnobH5yKbz4YUlUi+cgHZnAyv3w+zqYR8vkCCTMJM4c8USgjYLVCKKtnvBeSVIkw2FxmveaQlBcfvO4LXx9/E/xj5c+OX1sedGFo/f/bMXxh760PY9POZa9PfJfQDN8mOf+sfwLz7J1CaeFVPveDPXsV/+rO/wXNPHEZeSiGeKpIU2fDxjzxufGtpNkLoU8kkUtkcTGX2DHGPhhYS/jicDhfMmgqHzQoTaWyeiz7g9UAuyGSrW+HyuBCJJuB3OWC125DLy3D7/CjJkr6y9Y7uTlwKX8XJ6NvGL60XFvnqaj6/fPRfGHvrQwj9fJYV+lvRPHq+dT8JNdn1JQmapxczn34NZa2EklrUBw3P6rLVRMhW8t4wxWIZNlt1AlsDma8aIfTzmSv0d8XKvhYXZj5/DVM/+QGmf/oyZn6UtT0PFIbegsmRYCctWW1kNCo8j021aNxVVNCw3CX005kifjj1DfzV6B/iq6N/hJup88YVUl7GIBGBYCtzl9BfjF3Ey1N/iVAxjIvxd/HfB38bLioWzl4YxHun3sXpk+9X1mLahpS0ylTbgu3NXUK/13cIDrLnhxIXoGgKely7oJRN+Ohjh/HMx57FR596cts24FjMGzDUUdBw3JXCB1r8+JMnv4evPfM2/vKp1/HC8f8AF9Uh7GTrOkxlOEkwPDbLqje/0wZXDSZcEghqxab0suSp9thPvl4203szlprCaH7+cqJrpwHcNzUIwx7vbuz0VcZErJct4bLcCKoN9HJCf/Lt15BVHTBbABtK0Oh3FM0Ot5aHi4ckljI4sGM33jh/AbtbW5BS6DklGeUSPdOi4vADJzAzeA3uQCcOHDqAF4e/hz+88QfG0+9tfuX+X8VP7vop42h9CKFfJ6vR9Nw6zBs7l0q8LCb9Hv8ulzCs7yrX5mg+OuY2h9nnzl6XC/yd6tyWm1kyLUUtwsDTtjsd1c1l2YhCX9+UqSGz8+1wS+xsBPHnrJjf5Wo17p9l9rqZvm8z28RGG8fFdmR7vpVAsAxC6OdQLGoocmcewbZGCP0cbDYybawiSrY7IoUF9xxC6BdQi8pbvT03TC3CYDdvz06F28ZlORdesmZobAqtHjuKVhe85hJkkw2aIsHla0Y6EYPF4dQXY5OyKdDT9UHvXR3t+MHYq/jTgf9iPElQLV997q91T1A11NpluS2Fnu/nufRLVCdNZ1Jo9vkRisVQLqrwN7cgk82gKeBDNBSGzeOBIsto8wfgawrgRmwAFxIfGE9aH9ujPXaRto118DN7fg5WS3UCK4R+gxGTPd3hnprsSSDYzgihnwP3p+dNsL0RQj8H7k/Pm2B7I4RecM8hhF5wzyG8NwsYTIzgerq69a7KVC2o0tNXNR6LF5/oe944Wh/3zLw3G8FGCf3lC+cwE47C7g3AiyJUmxUdzW24cXME/o4ATHIOOUVFU6AZXl8HQlO3kC4BrQE/osEgevfuwfj1q3AeeAAdmozHH3sML4+8gj/u/w/GL2xdej29+M8f+6/G0foQQl8FGyX0G0FRLcNmrVJNb5PWKeGnv0fgVshqaYTJnsSEU0sjhF5wzyGEfg7cMFWLCuhmmWLLUW2fGaZak4KpdoE0phbPmBsfQujnwA1T8VjEOFo/SrFo7K0PNrEyecU4Wh9SPotqDRxZkoy99ROMJYy99VEmWzydyRlH6yMUCguhX45YPGbsrZ9YImXsrR+lUF3GKSgFSMXqxD6RqE5gmeBUZe2y9aKWVEQSSeNofdidDmOvghD6BRw9ctTYWz89HW3G3vpgrdTWVN0K6U0trfBU2Vu0t6/P2Fs/xx88ZuytD5vNjv27qgtHcyBg7FXYEkJfC/tUIJhFCL3gnkOYN4J7jk0R+lq4vgSCWiE0veCeQwi94J5DF3puDBGb2O6FjTF98YtfLNOmHwgE252vfOUr880bs9mCK9dvIBxL4PSp9yhnAJIk4c0334RNLKEj2CrwyvbjY0A2C+3mEDA8Bbx3igS84vqeJ/Tlsoa2tja0tzShp7ey7AoL+6FDh+g5vES+QLAFMJthCvhhungdJo+Lp6MG9u0lATcuVz4qsM3T3dGuNwbt3LmDPivuxp6eHr0TvkCwJSDBLQeaUf7YYzDt6AEO7Qa6O1nAK5fn2vSszXO56nq0CQSNCCv0QCCg2/TzhF5RFCST1fVoE2wcXALPeiAEa4Pjraur6+6K7B1Mesd9HgzBn7yxmcOLJqfT6S1t6nBVhoWHN/Ocz0aH0+LDDz+kulnWOLM4nEb8TvTf7ffkjR0Sa8kwVkpzE1X8Zr/Pvz8bX9zlmD9Xg8VSCQ9/l59h4ufo251nbzaWp59++ku06Qds3siyjGsXz+MtiuC+dh++/945TCZyyGfimIkm4HM54XA49IBvRTK5JN65Ogw1GcLF4QkoqTQSsSRa2lqMOxoTFnh2MrS2ti4pKKaSgnODgxjsH4bXY8el6+MYHL6GYcmEDocFTqdzVUJmI4H85qtvQs6mMDIxjcnRGUTkLGUcGU5PAJlkHH6/37h7eb773imkMwmyIBLIRkPIZDJ4+4NzCIYSmJqcQSyTQ09n26aUYF6vF++8844wbwT3BqswbwSC7cs8Tc/znKxkMwoEWxHW9Gwa3uW9YTtddAMWbDdUtUh1VUWfuGpR82a2Ri22xtq4AsgzfS12TWzLb4VCEVeuXNH3dRlfqOm528Hw4DiCyRRuhsYR8LdjX8CN4ckp7N7TBzUZQ9LhQY/VjMP3P4BCPofpaBIzY0NwegNQUzPIljxo7WpCs6cFe/bu1J/dGJTxb7/+Io61eFGweLF/TxtcFg1RScXM9UFYO9tgVRW4mpqxo60Vk8Ep7N2xEzcuXseew/uhFovI5ApIpZLo6fDj/OkLOHDsAVhddmgFikyLhFQ6DZvZDW/Ai5JmhlrKYyaWhc1iwd59uxEdn4DT70M+k4Df34SsXMJHHn7ICN/ihMNhDA0N4cCBA7oHZzG0V19H6a/+GqY//SO8f+EqeJHEpx55xLi6ehKpBC5fvo7uvh59VoeZyXH89E/8hHF1bZy6dBlWWUZOssBtL0B2meAumhGJTaG19wiujw7j/t5unHjkuPGNjYEbXFnoH374Yfzmb/7m4kJfIo1S1DQ47DZQXtH98uxf5XxSKtG+4fViL1ORig52YZbZ3VlUYbNaoJVUEi9z5fuzNzcInOsrQeL/6AXogAVSo/0ihZ873fERvaVuB5Y4HozOdhwHRRJ8Ps/XnfR+BfoO3am/56wbN53NweWww2Z36HFpJQXBK5Fb6Cczkgyvy0nhUAzXr2XFOBodHdXdyfv27TPOLAH3MSHzlMPMC6pwWqwZerfZeXvMFC/8RuudbEnjeCJZsFisepzxW5YoXJW2BJadkt4WYDXibaOQpDxl5Cs4fvz40kK/nfn2G28iFc2g3e8GPHb4cwo0J4mtzQOT3YRSMI7RvIKennY88/jjeOe1H6L3kScwcupNtJPWt1LSRVNZuF2UUFYXnnn0cePJgoW8/s4pjIWSCLQ0w2VOI1VwwEsZqu/oTgyduUEZIYMHHn0SyKcxPjqFvn09uDI9g1S+iB2tAcp8DgQcOWQiMVisbjh29uGxfYfgc7uMX1gd7KBhxcLKe9GKrOhCLNhuLBT6jS1XBIIGZJ6mn2uXCgTbBa4PsVwL80Zwz7Aqm/760C2MjExid3cLorEkPG2dMMtFpEsK/HYbPA4XTB6v3onIb9Ywk1WgZnJwutzwBPyQMln6dOHI/kOw6x6gxuHNd97G3l27MTYxjZY2JySbDy2aFZMzQbQ2e1By+5GLTmPHjh5kEhmM5TJos7nR29mOm5evouvAHoyNTaOjxY14tgCvK4DuZgfC9P6WYhlWt4M0Sxn2Mrvmomhta0EiEYXZZoXd7cPjDz5ghGT1cA/JDz74AEeOHEFnZ6dxdj6nw6fw8vj38OWH/jWGZ2b097t/32G6v9W4Y3XIUh4nT59B544dVFF3YnCgH5/95MeNq2vj9NmLmMkocDkdUAtRFMpetNvNOHxgJwbHJjCTyuG+vb0kOzLCsSBs/g4E7CokiwvHDx/SvWq1YFVCX2T3oyTDYbdCkQvczxQzFJHNbR3IpqLobO/SXWIOa6WrqFQowkafJpMZU5EIetiXTFaShcTdVuXyLbVGUgoUrjIK9I4UD7BYbHqjD0eIJksk9F44ocFKQprL5yg+KPz8smz6lcskvDZ9RmF6dfZh0jn9g56hweVyQqYIZucuPZ3ih36prOndarkzNrsS3U6nHo61cOnSJb2IZj/zUhS1IjLFDJrtTXp6lEsUHodddzuuBZ4aO0uZjAWO066gSPReHuPq2pAVhZ5X1mXKQnGUV0hO6LmsCNldaaH4KRYUFIu0b+GGJAscNgskOnbV0N0tvDeCTeP81csopbNQzT44zHlENQUdjgDC0XG09hxAliyCJo8NDx570PjGxiCEXtBQ6I1WNdLoSyFcloKGYqMFfjHuEnrdthWb2LbRtpC7hJ5NHLGJbTttC5k3RpaLGu5cNDkVRJB79k1NoX8qBGdZRf/IhL42aTafQSSRgNvMngw7ilIWmSIwPTmJeDaLQjKEZFpGMJmk51ngcjaW9+bStRswayqu9o9CLWYxk5GRDIaRzudRVPKIZWVEwzPI5SSkEylEMxnkSybEwhHkpAxpBQtGxkZRUgt6PORyWcgFFTcGhjAzOQZPcwecttq42uby/vvv6/3BeZznYgym+/G9sRfxQNN9iMSj+ix1ZrMNTsfa6mhSPoezl67BBBUzsThGBwbR09trXF0b/QP9mBgewfhMHPlMCqORGSQiMYTDIZRtTrx78TKKsoT21o0dn8yeL5Ztrj/wGNlFhZ57A4IEuqk5gIO7d1Ftw4zOjja4nTZoqga3x4sC9xq02pEvFOGyWnX3ZYES3+ly0aeCgM8Lr9MBa4NVjNlN5na64Pe5YXM4ESAhclI4TdwjkJLa63KDZ3+zc89RrQiTxQoP3dNE717UyrCT5vC4udswxYPfh4KUQ1tzC1po89M7e1wOPQ5rydmzZ/XBPfv371/SBraabPDavOhwdkChEp1dhU1e95rDwm5nj8dFedsOF8VBU0uL7mZdj+1tsjvR2t6KjtZWijOKc68HPn8APvp02h3oCNC+xwk3xflGslDohfdmi7AZXo5a8/o77yOvWmC12yDlZhCXbDjS0QzFVIAcyUE1kZbv2Y1iMgG5WMCug3uRlfKwqIDDRRnNZkaerAd/oA3h0AyaSQkXNCt9dxre7g5SNh0YHhyAg0qNQEsTEqksmvxOaFRq50tFPHR/ZZyCcFkKNg0uDbnEqcyfw06SSp96btBkAWRrm/cZPtaH9JE5zI17lMeplDKjTH8ltirI/OB79P74/AUqwbh0ntXgE1NjVKr0wG2z6s/kc7OlnHBZCjaNk+cv4drNEX3QiJnMJp5AigWRW6h5n1uLWRh54/MeD5mcZE7yvpXMUD7P37ORIPNgG6vVpg/oYZOZB57ozzI+d+/cq8/JZCEzcPbcUgihF2wYT584jgfu328cNQ7CvBFsGB+cPYVIOIyJkh3H2ptRAhnrZgdK3FlJzqNsrfTtcZKGL6UTkCwOeMuk+T02lApF2N0BPPXI8uOHV4Ow6QV1RSUBJAlclVevUNJg555qVSJsekFdsdrtq3Zj10LgF2OepmdY2wsE2wlN45FTlqU1PV8Qm9i200a63fiswG7TL1V2BYJ7A13on3322ReeeeaZyhmBQCAQbBvefvttvPXWW1/Wlf0LxJe+JAwdgUAg2G6wbv8yIbyUAoFAcA+wrLIfHZ/EN777Cr7/6lv4u7dP4rsv/x3efv8srt4c0HvoLwVP6F4w5n1eK5XvqsaRQCAQCBbC+nVwZBzX+wdx4coN3BocQSqdMa4uzrJunKHRcbx/5oI+7MvhdCCdzqKjvQWtTU04dvTgIv2XNQyNjGIymkWr34lbN69hz45ezCRyMNkcSM1E0NfXgbJWQCqTg6+rC20uJ6J0vaO1CR0dLXj/7IdobmmjRynIR2MwNXfi0YceQLPLYfyGYDnSqSRefvU1WG0eBFr9yI6O4ugjJ5CltCkWJRQSEZTdAaQSWbg9PjzU04Yx1YRCNIhQTkGzs4ykvQlNVjv8FOVWs0lfZziapvTyOmEpFFAo0f1qCW5fgNKzG7u6OnRBWiuFZBQ/vDWBA34rrgazuK+3HdMkwIrTgvaAF1ZPALlsBkoiCbe/FVZe+IP73Zvz9H5uhCJx+FvbKJxWjITj6PQ5YVLLkGx27O7rQe8SK7isxNXLl3jJDSTzOaRVKzrtwEg8ha6ADyavD1aezMpihtuuQoYNTrMN3LWI7Z9MKo5cyQKPloXMvUs1Mx559FFcPXcOza0+zEQSMFls8NjNaPIGEM3k4W/yQCuXMB2M6s/yBjz6gJnIVATNbT4U7T58/KGjsJjWEcukFNQPr8D62APQ3v8ASCgAD4vta+XVQrg7BkB528wDdjq7YW5v1gcArZbhG9cwSnl5kAzAo4f2IpkrYG9PM7p3kn5QVQQjEX08dHNTwPiGYCEzoQhOn7uIvu4u7N+7c8W44lkEWdF3d7Th3KVraA744fW49SG5PENhV/v8aT1n3TjLKvv+oVG8dfID/UG8+HQ6k0VbSxP9SDseOnZk0cEqPEacV1W32B2UKS3QKMELJFAOlwsyZVyeXICnLaQ8qS/dZNdKeOmV17Fz9z6cOHYIsXhcHzjD1j1lazS1tehj0AWrh4VBLSoom62kikgJmSorI7HSLvGUkrRPN6BM53kMeDKdhtPjQVGSYCVFoFLcu5wumMsqFd7DUDQL9uzaoc8fwKvr8LwBKqWbg77rJkVRDRkeLlsqk77hKVI1eN0eCqcEPylVXiSQl48i7YhwOIY2KrxsJEdunrKzXEYqm0deVuAhg8FHMpqj8LP9wgOy9MFU6+xLWaLfTZGsO+m5M4k0miluLKSMzVYrXC43pFwaUpGUpFpAIpulzNVJcm2Cj+KCV2viqTkdVBiYrRbk8zJ8fh99J4sivyfFPcu23cYDw+x6D+jxiVF9Uo5dvd30bk69vq1SBjGXedSkBXZ653V3QOVhmGTxlVUKLz9DImXvpkLR6yaji1fWokTNkynw4S2YHjgCE8XxWlAorbjnOI8M5VWc+Hn8jg5+D8Gq4ZGzLHOsa9m4Xg4eGRuJxjE8PoknHqnMkMnKn/P9of17YCM5ncuqlL1KioEfwBmHf8BMAs1Lrzl4WbEFDxQIBALB5sE6OS/JXNbqs2TxSPTFmFX2y5oLPEydSxo3WThc2rjIkuNjoegFggZGKXL1rvqNDDtB48K1KNbLbqr5LaXo57LOuqFAIGhYeF5Tdq9Vu63XdSRoSHQ3zq//+q+/QFvljECwSbBP/vTpD5BOp40zFXioa0dHB44dOwYXWS0CgWD9/PZv/zZvYlCVoH6MjIzgF3/xF/V9Vu6pVEqfnT8YDKK9vR2/+qu/iqeeekq/LhAI1seqfPYCwWbgcDjwkY98BM899xwee+wx/ZPn6hMIBLVDKHtB3eDeBIyiKHjzzTdx6tQpfXv11Vf13gWz1wUCQfVsG2XPft7lRvUKGo/e3l787u/9Ln7jX/8GeCK+ZDKJT3/60/j93/99/MZv/AaOHz9u3CkQCKplVT77wYEbSCpmDA5ex8ef+hiUooZoPgNzQYbF5ISTFK1qt0HLS2jt7UY6GoPFaoOkpJBNF3DkyFEE/Bu/wCJbgrxIJcPWIg9IWW6Voq0OD+DZ7u8oEAiqY9Znv+oGWq5Qm/TVEE16CcGwctVH4Bno1W465jNz9zeDhcqeR4vyukMLFSHfk00l9BGZvJS2v6VZH106GU7CaaUw0z8eITw5PQ1XcwvyiQQVVK1Iqiq8JQmqyYXDh3YbT6s8jzeOh7lxEZ6YwEwsCn9rO5KxGHbsO4DJgZuw8UrOZRW+QLO+fmSMrFnuzsyjKYtaCV0BJ8YiaTz64DFYja5vPGo1Egoins7RfTa0d7Shye/Xlb0+UrTOyp7f/8XL1/DIjl59dOufnjoLL8f9nPhgePnAK8GQPiK1XNbQ6fVQ1dKEtKygq9mPnzn+IN4ZGIKN0vI4GQ0qGRGNCqf1bLyrJBvbHZYzfeAO5S9uYxFsHdas7Bud1Sp71uaJaBhDA6NwuF36SngWqxnRrAwfKeGiyYxmvwvDQ+Po2LULxXweLqcHM6EYOpsdMFudOHDwgPGsChore/qcq+xnxscQTabg8QcwOjKMA0fvQ2x8HN4mLlysKJCyyydilIus0BxueoaGQiIDj8ePkirj0IP3U+FTCTu/G895oys/Y4oDD09v0CDKnmFj4AfXbmIkniCl/QDaSJGvhQsTU3h7aBg/evgQDnd1GGcbj9mCnacH4BHl253Z9xVsXdak7NkfzoleT1ipLSd0i7lx+Du8bVfYouT3bQRln0rGEYlEoVB5FCaF/5HHHoOTJ9MhBoYmYdZkTM/EcOjIIarJ0P6Na2jesZvuL+Lg/sP6vDuNzsjQGFQ5jbLDia62NiRlKnjNeWSyBdicNn0koz/QpE8et9UpUW3yw3MXsHvvLn2iramZENkZVn2kpl7jLBWolmtFG8WDwyZG1Dcys8qetcSzBpUrC2CFwhsr/PVtbAFV5tZhhbz4PStv/N3lFP5sYTSr3GeV4KzC344bvyN/NgI2mx2tLa3wUW3JQ0qvye+77cKzmVTYXR7sO7Affq8TLlIWVn8zKQ0NoXACra3NsPO0kQ2O22WHt6UdHS0tyCkqutsDMFus+sR9ZZ4ATSnC6/PCsg2UvYnkiic9tDvdutuGJ3Pj2qTX64af9jlfu90eqvUKl06j89Zbb/FqVW9vrKbgWS/zcXzjr/8aL7/5LpRCZVY8wfaDC1ZWEC5SCD3dXfPaavzNLVQQNMFmVECsLje6OjvQ3bMLTzz2KBUOG9t4XyscFE6e5ZNnv2xtrkxD63RSwdbUhM6eHuzc0UvvuD1qkpx+ztvK3EQFmIUKZCrYjJqzPxBYcXZGQWOxoZJpKmso2zx4+pmncezAPlIIFQtfIBAIBJvLisq+GkucFbuFqvdtbe3o7e5c1cxsy9HQtYKrQ0AkYRwIBAJBY7GisufqOfvsGmFraGV/cwyIpYyDrQ9XwJRCCel8EbJS/8FqjVIjFOG4g4iL+TR6mmwPB+NaSWdQ+sZ3UPru30J74x2Uvvka1K+9hNL7Z1B8412U/utXof7gLZTeOQkU6N7/+C2UvvV9FF78Lkp/9wbU188ZD9q+cLnqsFvgcXAjMI+wqC+znQTqDXd3rTezHRbqDcdFvdOElVsjxEWjpMlsJ5jFuDeVvd8Hy8/8FCyf/QzMzz0Ny+efh/XnfwKWjz4G23NPwfJLX4DlxH0wPfkEYKd7/8XnYPncj8P+k5+F5ZPPwfqJE8aDBAKBYGtwbyr7VWBqa4d5LW0MDjtgDILabphNPM61vtjMtoboZmo3UzrXGb3brbn+fds5LuqdJrpr1+ghVFcaQDZXgvPwioOqSlyFpno8L1PIX8hJCpyk3DSu3FOVgbvcVdv4umrYJ5XLU8gpcj13un5x9YWrdLODqjYblX6bu1evVy1GYzF6txLS6RR8rd1QsknYKb5VqhlanfSeakHPWMWios875LA7kM1kEQgEYLVb9f3mllbkklGYPc3w2ExIJNKULibIRVXvKpiiZ1usvBA8/ZTJgrJW0t0jNj3tylBZoVKqqoUCPavl9pu8MfE2/mLwT+Cw1m8R6dmw1NudxOFohDAwIhxkY5kd+P1XWmGdChtn6gDlIdODD8D6L3/FOFE/OD+znphbCK9pBO3A1ATMmQzyRQ1NHR2wllXkc2mkskXk0mk8dOIR+FybpAimZkijknJqb51nSddd2S8SyWuBlX1ZVVDUqEA1abA6XCB9rQ9kScQi8LZ2QkonoKlFen8rLHY7SlIOqbxMuc4Ev5Pi3xWgQiKuFzjtXR2IhcL6dBA5uUDPoqKZlLuFlHwoHoeLCpBSoYiSxYYmr4vunYbi70C3i61GOyyeAFq9FSv2w9BF/HDm+2TJ1W8ADaetrlzq3EjPc/qY2NCoJ2zwsIqtczgaIU1slBf+2WkyeKJJ40wdIIvMdGAvLD/7OeNE/aha2W8Ftrqyb1RKpTJX3mDjkqeOaKpGZTzFbX2DgVKRCszZ0WH1gvR8marapjrPMaHHBRtcdU4TnjOKJ9mrJ9wkqpEOqJf+mWU5Zc9Sa8yWsPh0CVsFVvTMcsq2TEIxOngTF8ZmUFIk5FJJ9I+N6jNghmNRTAYnMU3W8MDACNKyjLyUhd+q4i/fOAMtncSloRsoykWyphW0BHzGUytwCzj7Dxu6e+g64Gjlid7MpFjq+WZqiarKDRC/HI56z0XEk+bxVm/DQk8Tc33ThPM95+t6xwWHgcNS73Aspodmp0vgMyta9gpZd+FcQZ8PhKflXUiZX1B/+N3XNhoz/W4yL2EwNINH+tpxqHP5GRN5uuBMOoNCQUJQMuP+XR1QC0UoxSJsDgfS0SDevXAV+3s64d91EDubXChpZt3FUqZqM3c348qrzzN/iP92tuxLZEXabPVtpOV4n53rqJ7wcok81W894QzNW72tSI4LDkM904QVLNfq6x0XjZImy1n2K6ZSXClhJJSC9yu/hX2f+2ns+bmfxZ7/6R9hzy98AXt+nvZ/5u9j9z/5x3BfvEh1fSsS8RgGB4cgyQVdgbJAqGpJb+DlcmIjNn42W5+z1v1y8MRVgeZmtHf24NjuLiqjzLqS54WuHTYb2rt34Kc/82k88NDD2N3spcLEAhtZtXaHEw7K5F6P5y5Fv13hONXdOPRZT0UvEAiqZ0Vlr5Kys46NwR4MGWeI3h0w7yQLmhuIqAQxSRJcVy7rli/35ihk0ui/dRM3bl7HjdExSFTyLlzIQtD4cK3JQgUdf65cjAoEgkZmRZ+9nbK50taB+COPotjdhWJfH+T2dkgdvZAPHYR0/zEkfuZnkPrRz8BEVrzD5UF7Vzc6OzvR1dGFztZW2Kn6vVHKgn1T3LUwnsugx+9BG1no9WAxX9l2gCtLvLHSr+ebcfxy1bTe8csug3r77HU/NW31dmlxXDRCmjRCXDRKmiymh9bks5eKJcQLZmSLGrTS/OHi9HpkAtpgKknGmc2Frc6E7rOfxom+dhzu6jSubC7b1WdP8ouZbAjj0gisVMurF42iWJqsTdjfPH+lss2mUfzDwmd/h0ZJk+V89isq+7hcRiQeQuDCb8Iz8X3KdQWYvTvJpC5BywVZ20P17kLy4d+A0vMs0skYxsMptPqdaGtuRVaWYDeXUVRMcHrdkNIpeAM+WG21aeTaKspeliScP38OatlCNREFzrIMi8uPrFJAIprD4/cdQJS+q0VDiGuAW5WRsAVwKGBGLEfPV2S0NHuRzWfhd/sQikRR0EzoafdCKVoh8/w1hSwCngDKJRVTwyPoOnwY2XAYOSqQuztbUcrmIWsWeJ1lJJJpmKw2nNi/G+eDaaSnh9DTswORqQnkbR6ceOxJ7Gyq9Kv/7tBL+J3LX4bLdm+0VSzHj+/8e/iXD/yacVQfhLK/g1D286lK2YdlIDl6Cm3nX4At3U+63QTL3p+C2WpGceh7FNsllE025Pf9HFIP/yu9N8sEKa+WJiuy0TgykgK1pMBCCiQvyTjY24abExE89ZHHamKlbTfLXuVeJzaqKRnHLMyVaCJlru8vH2d8D39h3l10ajEfzMLncfcxHg0997xWKkNWi9AsxcUesWmoxUqXR+7qV0/KapkKy/q4CmcRyv4OLKtC2d+hKmVfosicyarI5NJwhT+AJTfKWsG4SgqIlLjS8VGonj7j3BwWKh1iVpHoSqkGCDfOxiK6Xs6HFZzoellBKPs7bAVlv2IqcS+adpcVXrcX2e6nkNz3D5Dc/w+N7ReQ2v1TKHp66c5FVAElBCfG3K1yujaKXiAQCASrY0Vln5BLuBVP4N9d/TL+t7N/D//nh5/H/3X+5/ClS/8Iv0b7//LcT+OLF34Bt9LnYTWZUZAlpDMyJPqUZJkssgKkfI4+VeOJgq0C1+qKquhnLxBsB1auf5XNmM5PIFqYoQxfyfL3Nx/Dic6PwMqzJJosKJRk9Kcuw2a2IJOMo39wCOFICKND/RgcuIFoIodYMKL7o2vhpxdsDlyrs1lFP3uBYDuwYj97ng434OjAId/jaHfuQJ9nH7zWNljhxh7vURzyH8cnu38WT3Z+BnKpALfXj56uDgT8TWhr76StC36fB16/D2YqDGrtweECKE+FSDSTQa/fjXaf6GdfSzi9eBP97Cuwf1j0s6/AcdEIadIIcdEoabKYHlpTP/tZVI2r9MZBA8GTQsmFAhwWM1yO+kzDu50baFE2wVLfdicKCG311bEV2BtZ77hgOB/WV8fqs17yzJv1lHlWsKKB9g5V9cbZKnCCc8LXK7LXq+zTiTgmZkJoCvipNuTTJ53TigUqtKzQzDZks3m4ab/IPR+cbki5HP2GBTYbbXa7XvPixWS45sSLkGQyORTyOTi8Hn3xkrYmL1RS1tEw/UZzi+5/dzsdkCmjWs0UXza7XoAr9B3KvdACXWg1K4jDiU5XJS5fHXsdf9z/H+Cs8+IljWBniHBUyKt5/C9Hfxmf6v0R40x9EMp+PkLZbwLrVfaKoqBQUJBOJWGxueH1OPQBT7zYSDqXJyUeQLkg49bQCGy+JgQcNuzbvQvB6XEk8iX09nSRkjdDo2pbKyn4nFpCJBpDc6BJf0YqTc+iQoK97pUVqUwoSlncGp1Ad2cHvPSdlvYOOpfXuzdaXR7kk0m00DUrVwVJo1yN3cD7kbf1pQHrBadtpWaq/1c3KuGobxg4UbjJvJ6hKGgFfKzzYzjafH9d40Mo+/kIZb8JrFfZNzqz/ezttvq+V6MMqioWilSjql+hx/DCJaxY9IVD6ojoZ3+HraDst5dmEmwY9XZdsC3Lf/WmUcLQCOEQbC2EshcsiUYW5Ox89gKBYGsjlL1gScxmE1VLK/3sBQLB1kYoe8GyCKNeINgeCGUvEAgE9wCiN06N2K69cdiyH0mN40b6Mqzm+vU04J4Oujupzi4ljeTMXOcRtJwoPDaC3Wz1RCvxqOb6ponFZMEz3c/WtVswsxV643AqCWVfAzZD2StSDlPBIApFVR9k5XW7kZYkaEUJStGF/d0BfDg6iiarBZrZCykRgkp/LR3tkNNpuNu7kEsmYXc4YLGWISsUZyoJqN0MNVuEQjqsze+GlMqh75GPYIenEpffG3kZ/+bq78BldenHAkGj4LQ48TfPf1soewOh7DeB7WrZz/azt9rqO4hHzGd/h0ZRLI3Sz55rGPWOi62g7LeXZhJsGKzqxZ/4a8Q/weoQyl6wLCIrCQTbA6HsBYvCDbNFVYNUKKFI1WSh9AWCrY1Q9oJF4Q4WNqsZTrtFn2hNdLcXCLY2QtkLBALBPYBQ9oIV0Ve+MfbrBfenNpvqL64cjnrD8SAaJgVrhSVGdL2sAWvteqnkszhz/gJcHh86fA4MhjPwuFxocZtR0szIl0xo89uh0r4FZWSSaTh8fpTVAuglMT0xpi924vcGULLQ/RkZbp8HSjqJ3gNHkQ6NIcHn3HaKFwvsdlKWFivsVjNy2Sw90YLmlhYM3byCvArs7OxAtGRBh8uKnCxj98Gj8NkqCuXl0Vfw76//G7gsop99vVE1Fbt8u/Crx/53HAocMs7WBzHF8R22QtdLoexrxEb0s5+eHIfJ4UJ3e7txZnEK+TQSMhUOTV5Y5oyqVBQJ0WQWvZ3Lf38uiiRhbGISew8eqKy+VwZuJYZwPn4aNkv9Bq7wDJyVEbTGiTqhjxqlwrVe8BKcPpsfj7Y/ijbn6tN1IxDK/g5C2W8iYlDVxjA7qMpmY9dB/RCDqu7QKIpFKPs7bAVlv700k0AgEAgWRSh7waKQwQS1pKFQ1HTrXiBYSP3X4hWsBaHsBYvC+dhqMcPltOhbvbO1zWZrCBdZvV04DMdDvd0FTCOkCRc4jRAXjZImHIal0kQoe8GyZDJpXLt8CZFo1DhTH1LxKNK5vD61bz0JTY1iJBg3jupDLpVE/62bSMlF40wd0Ap4/bXXMTo5bZyoD9l4BCdPn0OxjnIhSXl88MEp3BgcNs5sPmVNw9jEBKKxhHHmboSyFyyL1+vDoaP3obWlxThTH3xNLfA4najzFO5obu/B7s5m46g+uHx+7N13AH5nHaf1NdvxiU88h919PcaJ+uBuasXjJx6C0Uu4Lrhcbpw48RgO7tltnNl8uIazs68Pra1Ly6ZQ9oJlma0m17u6zr9vqWOXx1nYjVNvX3XFZVB/1xpFhLFTPxrFfcI9xeoqn5QWLJfLpYhQ9jWiERSiQCAQLIXQTgKBQHAPsG2UPVvVwrIWCASCxdk22pH9VULZCwQCweII7SgQCAT3AELZCwQCwT0A99T50he/+MUXaKucEQgEAsG24Stf+QpvK0+ExiOzeFY5hmd1U2mfZ1bjmRBn4ZnneAY83viaQCAQCDYARaH/SPeWtMqxSrqZ93kyK9LPpKx56svK8QKWVfbc4JnKpnHuyjVcunQZ2YKK4aEJvHnyDD68dFFX/twwygp+eHgYk5OTCAaD+gADgUAgENSQMunbG5dh/tb3Yfr268DVG8D33oZ25jxMb7wNfHAVpg/PwETHyMqkwOcPsVrRjaOPyqKNYeU+q8jZ4tfmlB58ni18hu8TCAQCQY2Z7XHIOpn3tYrXRT+eVcesh6lgmD1evRuHvsjKe1aBs0uHt7mKntHPzblPIBAIBDWG9Stv7K4pFisuHN50d46x8fX56llnScuerXlZlpFKpYQCFwgEgi0CG+iBQABut1s/XrVlP+vGqWabHd262DWxiW07bizv3JbFBtNi1zdya8T8JnTA5m6LwQ74Z59++mneKmcM+AssrIqi6CWFyUQJVcjipXcvIBedxuWBESi5GH5w9iYSqQSGRsYxPT2JKzev4dr1W5icnEYwJaG3uwszkxOYmZmB3+9viBnq7iXMlG5ZOYebw8MoygUUtBLSqaQ+L3ukoCGdziGfTiKryIjEM2gOeI1vCtYDK7RYLKavmXvmzBm940J3d/e6Fj0xaUV8+433kKH8ZymqSGTSkBQNlnIRk9NTkDUzMvRbCtW8w5EIpFIZXpeL8t4Epqam0NbWtmTGXw+8mM2NwUGcGRiFWjZBSiaQozBlC0V9nYFkPIJUTsJUKASnzYZgNF75ffpemu4dHR2Fi8LndDpvt+9VjabitQ8vIz4TpGdbMR2J696IYj6FyVAYRbMLyakx3Ogfonyg6O8wOROBrORBWg2jMyGUChIyhRICbtdi3o8ticPh0BeXYd555x3e3l7RjZNOp2+7cVQS4LL+ZyJhVuFxO1FQ2T+kQV+OmiJSK5Xu9MahBGUhn5iY0AuNHTt26AGoWUILVgXHd4mUPKcbpyU30pfUEsyUTsViCQ67VU9vbndphJWYtjIs3+fPn9d7ph0+fBi7du3SC4D1UqR04hzHfliN0s9CiccKq8R5khSupjfQcbsapS6lp5PSLxwOI5FI4MCBAzVV9gzLD/8253+eZrnMv2+26t36OO/z71n4PMmcRHk+l8uhr6dHDxMXgn19fbp7oZY6gOOI31IjPcRhM1MYTPR4M8WT2cy6iGKQfq9QIGVPxmZRLdP5SqcSfg+HvaIUt0svQn5XNqwXunHWpOwFAoFA0NgspexXdOOwwq9lKSwQCASCjYP1NbvKVu3GYfhLQtELBAJBYzOrp+e67Wbdhyu6cRi+mX1ctfb7CQQCgaB2sKud2yTGxsZ1jwy3j842hK/oxmFYyc92l2KCkQjycg7BcAzZfAYZSYazXMTNyTBKJRWqLMNKt2blIoJTYdis/J0w8moZDiv9FDcSmswwo4TxmSh8XjcS+Sw0RcbIZBCBliYUJYl/mH8dSqFIv29CScoiCwtMpRJU+h1uVDRzrYOfJQqiZclmU7g6MgUrVek8DhuKFH/JBMWmzY5yqQiLXvpreprJuRRGJqZgd/tgtZiQz+aRo/Sw2R2VtKO/YkmDQmk2HorCSc+wUiJzCmQyGaRiCXh8HsRjJB/FIlx0bWpyAsFoAjmlgFhwBtlcBlORmL6QeZKOC5SuFQtEQ57kiRuJFVmBxWqGLEv6b7LwWsjoKJA8WC0W3bXIjWksl3kpr/c44sbnUllDKpuF3UJhIrlRi/Q9uq9An2WN5EarzOHEjYpm7hVGGURVuUMBfZ/kqRZGDYf/5s2bGOjvh9vj0XufrPW55WQK2le/ARPFqWlHH0oU9usDQ5R5HbrxVaI04BirRXhXQ5GUSGhmBtOxFMlDDplsDmFKO43jP5nATDyup2dFljaHodExxONJSlsFkZkgkjkJ4+MzkNMJSCRrJbMNM5EZpCkOZ+h6NB4B9yUZG52ArykAE8nW1YkZKKk4QrksxakJHhfJ+RaF5ZfzRygUQj6fR0tLy+3OFrNunDUp+3g4ondrmknl4aN4yVPktTjoEZ4AvBYNyYwCh7mEUCqNfE6Gz+8ixZJAkSL20o1bUEyUdSlASXqGuaxC0cwIh6YRIiHKZLII+P3IZ5IITY7j/Pkr6J+eIYWTohcII5bOo//qVYxPhDAdjcJit1IhUaQMVWmEECxOJpXEteFJKijLGBm4SRmT4jeeRsBlQ//IKILxKGLJJFLxPJwuC8KkmJV0DP3j0xicGKeCNoeR8UlMRmOQMnG8evIMfG434pkcEtFpzJBiYmsCaoHKA42eLVOhYtILDwcp7ASlNSvnDCll3i9yd15Svs0trUjTM0ORIKbDcYAUPffYmBybQJ4KodGZaVJoVDCFQ2RY5DA9OIjvvPoW+vq6cf3qDWQo58pkROTjCQxNj2NiOgSFjIJpeh4bDu3NTZgOTuMWyd0rb76H3p4OTIaCuHZrAFcvn4bZ20y/H8T5oXHYSOkHWAEYcbZerly5grNnz8JDSn7nzp1obW01CrK1YSLlqZ38ACZS7qbDh6hw0jA6NIAihXB0ehpBinOLy015cHN6TrESmSLlHiO5KRVlKrgpPdMZyGUTfBSOZDwGq9sLt9NedRyulqnRYTgCzZBgRSYRhY10kId7Ik1PABYHGTMq6Q6ShygV/g4HyLRBhpR6hOLOTcZMSZUwNDYDp91MBgxIRhW0k7G5VWFlz0ZRnGSHP7nb7UJlz2kj3DjbGO6axwUpmbqwk6WtkdBzn+giKdCUoqIpEICLlDJbuGw5lkhpK6RIC7IKl8cJG1n4carRRag217lzF/x0LkbWeSGbRnf3Tu6PCxPVGq5ev4oHjz0EiTKU0+0ia7BIAkgGQZ5qBnTdpNfEynq3T4vVpsuVQla237t9+vVzVZozGr/bepS8YPWcv3ETdtJLskQGprcJ+3r86J+II5cJw0MFd0dTO26OTqHJ5USz20FySDVPuYA9+3YjNh6GxW1HlmolTiqsFJLTZjIaUzw+gp7Nxgw/w0HK0k/nuRYoU23BZbPo3gT2OhSowONunuwqsZgtJMsKFYp5uF0+vWYao3ygUF4CGSR7qXbmpAJnI5mdroZ7T7K+1sNldCVdlxtHsPVIZ9K4NTIBLwluMBhBNBiDL+BDgZS0gxR5iCx5OyXvKFn5EarS+pwesryLUPIFJBJhvEZWsb+tB20eO6aoZpdMJfRpOMxUiJTIqvrw8lmSDwdZVxnYfW68/sYZsqJbKRNKGJ6YpsIjj4lQBCZNRYYywY1bt6AqEhJKiarNdsogCmUEpxHarQ3nk1n3kmBjiURCcJFSTqVzCHidGJoMY19fFzq7u9DuD+hjEbLZHClfD1p8Xvj9XrR2dMBntyEv5yGROb93Vx+db0JnazPdZ0N3ZxeaWlqQTcRgIs344YfnMBqigsFqh5P0YCiR0C1nOxko/beuU73TimgsijwVBGqxrNd6hiephlmQkc1Jem2B1DBampphowJjI2HLnpU9K3keUMXMyqGw7AUCgWCbwJY9b7O6eu7+rGW/rLLnm4WlIhAIBI0NK/cyz3evu5nWoeyFZS8QCASNz2os+zW1IuWyGUSTaeOotvC8FjrcqrcKCkqh0gKtz9cjWJwyJbqKjKLq84dkUinEojFE4/QZiyFGx8Pjk5ALJRQLBSgUp7Nw4+lS8Dw7cykuOOZ04YYz7vq4aHouuJ/hNoR5kDwUKG1n4QbkrQD7Tfv7+3H69Gm959p64LxwOXYJYSlEKUjxR3EoFdTVZo2aw3PeZDNpRGJJpNJZ3Rc+HQwimkjqPuxMnicV29zARSJhxNNpjIxPQ5G5J5iKZIbDNUNxxbpBw3Q4glAsQXJYQDgUxuT0jN6OlJJkpHMpjE4HEYvHECGdls6k6P1i+j2ZvIRoNKm/p778Kj2LJ1GTuFdZjt61XglRJWuy7IeC00hMj6N/NIT2vXvQacpjOJhDmSJK8zr0VnHutieli2huciBddqG3px3x6QG4Oo7BrcT1froOXzP2trVRwRHG+VuT+PjxA5iOBkm4gRaPExopCrib4YCKMEVwPBlHCymO1u5enDjxIK4O3ISUk3Hf7l24FU7iqQeP6uET3E08Fsbl/hHs27MHBRLwWCKLZDYLp8sBm7WEGcWOvrYmuItZJPJl2EoyxilOOzweKPkEcuYyzO17sK/ZjcmxQWh2L/bv6IQFGsbGp+BwuTCVyWKnqxWhdARlkxctLXbkxuIomyU07eiFyW5HNBTCTCqH/Tt7oeYSMKkWpEgxfuapJ3Dq5BW07m2DXZFxamAArTYverp3wO+0USbLIEEZrNnpQEZW4SkXkCC5am/2Ip/OY8phxT4zvUcojq6AG5kmH+wZGYpECoC+f/zwEbo3YMTGxnLr1i19lsvdu3fr+YYn/eJ+9mvlcvwSfv/S7+CA/yB+/fgXKa5UvHz+FjoCduSnxpHV7NjV14Xetk60d7QZ39o45HwOV65fRjCZQ2ugVe+1lctnsffAIZTlNK7euIaHTzxJ4fMZ39h4/u7MOfAclSa1gFCqgO5WNzSbH36/GZoskYwXkZBU7GhpRp4K3UCLG/cd3I/hlASZCoHuNhdCBTtmJofQ1dyEWJ70Hb2nz+dEOhFBtlRGc3M3vVMTnNY8yaoVsbQChfLQ048+AvsGN7iuldVY9mtS9quFLRMT/xnf4xn5eHDUuuGCtIqvCwSbAQ/Y4o27ms72iBBsDNOT49DMDrT5PKSEk1A0IJ+V4HWY4fIE0NreSrWRJHiq6WQqC6vdCg+dz8Ti6Nm5gwqELMqk22biabT7vYDVjCbP1u0GvBplvyGdgXlE49wCoipFzwhFL9gC8CAWr9crFP0mEEnEEZVkDGZymApFIEkK7BYHYjNBxCJRjE6OYGJ6HFcGp5DOycglU1QzHcDwzCQiSaotRoI4db0fQ9NTuHrzJoZHR4wnb19YjYoGWoFAINjC1M2yFwgEAkFjsaxlzyUDW/YCgUAgaFzYkueeYOyNmT1eaNkvq+xr4cbhbkrVfF9QOxa2c+vH3I1MpE9NGR8f17skHjx48PZqQWslW8zAa9u83i1bnXtdz6zGjcNHq1b2Fz68BJOlhOvTSXhKUYStPvz8sT04n3OhTc0gkVZwsNuHK8EUgqNhHHtwJ6RCUW8BHwknsGvfTvS6A5DlFG5NJ/CpZ57EtZEBNNnsuD4wjCdOPIZUeBKpRBxT9Ayr16vPxOgopBG1d0CNhNEXoO87AF9HO3Z4mrB73249bILFCQUn8PbZy3jw6FEo2RRiySzCpIg8AR+lr4zRnB37etrgT8aRLJqgqdPIFPzw2lUUYEVbRyelvxNT167C4rPCKkuwtXVDKZmgJhJo8rkQVjV8/vkn8f6UBNP102jq3oXw5CjyPh86d/QhYDIjJSWRjRUgazypsQpHUxc0cwnN9Bv9Q5dhD/Ti6ePHYKdrF4amMEObz8fTEtvxsWefRVfr5nSfrIaxsTF9YX0fvTdPSHXkyBE0Na19JsW3Z97Eb1/8CuWVHfjPH/tjmNUCvvbBDezwWyFPjSOpWrFndy92d/Sgq7vT+NbGkSTZeO3dtyntgJ1dHZBkFbmMjDJV+k8cOYCTZ89j5/5j+MgDB/U1cjeDt999C5LFjQLpDlcqCps3gGJWQyEyAm9bF3L2IpwOK7SyH4V0ElpRQtmkIpQt4vj9x2GRkzjZP4m9rR7A4URLoBmPP3S/8fStR82VfSOgqKQohGupYeDpih02kR4MK/hgMKjPJc7TGzdSvtmu8ML5vMD5olClVa+9rpQMRu2WB4bxLq+RsdUqvNtS2QsEAsGL756EWyshHY9RjdSKvT1U4y+7wV3l3aT7R2cSUKjqcbCzA+FgCM0tTji5AM4lMTQYxp59u5CPhdF94D6y+hUUyNL3WxyIlE1IDw2hvbsdLr8PZ6/1Q/Z7cTzQAo1qqJl4AtNSAfu8VCs9dBS3Lg2gY28HYrEMYmMR7NzbBVsJyNrtKEa4lpxB78HHkaLaR67/FqaLRex++BEcLWsIlqnuXLbBYbHg8sAIeug32rtakcqnMDM2jpRqwsNHDiIzHcSoJOPRQ/uQiKcg09+uXQ/g8N47tTqh7AUCwbaEGyMZXtjFRHqKddW9zGqUveh6KRAIthhlXLx+FX/zynuQCwXcvLX9B0TVAqHsBQLBFsOE3q4efObp40grRbQ0uxBPJTAWjiCRSSGdyemrs+Vlic6n9f1cLoNUNodsNoN4gufokvS1dBPxOFLpDCQ6TufydC5L96cQjSeQpvOJZILOZZDNS4jRPi+tyauv5fL0Xbq+lRArVQkEgi1HrlREPBJGhpS12WLHVGQSJc2ir7nMCnsymkQiGoSlrGEqkcSVW0PgRedlqwklqYTg5CTiVBiU7A6EQ0GEaFMUGeWiGTPBaQSDU4gqKmw2B6ITIVLycdhddiRicYyHJiHJJapVFNHa1Bi9xLjr6dzup3P3xUpVAoFAsE0QPnuBQCAQ6Cxr2XPJcK+3cgsEAkGjM9s7aRY+XmjZ68r+6aeffmExn71AIBAItjYVn/07X/7/AfWsNz74mxigAAAAAElFTkSuQmCC">
            <a:extLst>
              <a:ext uri="{FF2B5EF4-FFF2-40B4-BE49-F238E27FC236}">
                <a16:creationId xmlns:a16="http://schemas.microsoft.com/office/drawing/2014/main" id="{5382C042-151B-4E6D-AE59-F261F8453CAD}"/>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20iVBORw0KGgoAAAANSUhEUgAAAXoAAADkCAYAAAHhvN+BAAAAAXNSR0IArs4c6QAAAARnQU1BAACxjwv8YQUAAAAJcEhZcwAADsMAAA7DAcdvqGQAAHNySURBVHhe7b0HgCRJdef9L+/aezPd471fb2cXFrPYRRzohA5xyJ4QcEICIUCL1miFPqFD6HTSiZNAIEAYAcItLKz3frxt7313eW+/9yIzq7Oyq6q7Z2ZnunviNxNdGfHyhY/IyMjISBOAFjK/T2bVcu+/feeHOWZ6ejo3NDKSm/YFhH0xBvv7c11d3bmpGa/qkssdPtOd8/rmchNzs6pLLhcOhXITk9P068+NjI3mprw+4T4zM5ebmpwQx4lYJJfNZsVxOY6fPid+T57pyt1zzz05LoF7yX6PkpbVxb333guzerxqEQlIp9Po6erCicPHhGMwFMLAzJw4XirJZFI9urSIBFitVmzdvh37rj4gHKsqK7GxsV4cLxW73a4eXVpEG4jH46uyDTzwwANKArLZzD0/+8lPUFtfDUdVC7p6uvDmO27Hqa5+7GqrgbVhHUZ6z8LpsGP7tp2K9grgs5/97HwjfuOdd8LpcsOWjqClpgqvHD2H26+/Ct2zERw//DJCgdiKirxGvgRMptXXIRWUAJNKpS7Y2D5xt+jVTB/9pLCX+r0YhilIgM1mu2DjpB6NezX6I+ylfi+GYQoSYPqjz5T//dinld+P/In43XT/53F2YhKP9/ThHV/+unBbKkY/LX/8Z+L3Tf/0FfgiMTza1Yv3f/07ws30+3+s/Grhq7rMiqv43Cg19MelWH0t10BBAn7nmqvE7++W+P1N9Ur9uzddL37/+m1vwo6WZty0oRN/fOgm4fbhG64Vv6X8MP5qYX7s5hvE7/+48TpUuhy4uqMdH7n1RuH2iTe9Xvx+8OqD4lfTZQoSkM2kxW+mxC9yOfETSyTE78uDwxgPBDEw58XJ0XHhFozGxG8pPxb8ZjPiNxCNit+BmVkkqIcZ9wdwfGRMuI16feLXpJ6r6TIWMrfTuPp2k8mElsoq1Ls9WFdbgxqHG511tXl7o6cC7dXVaKyoFO7N9Lu1qVHoVDud2NjQAJfVhg46t4502mtq0FRBOvQrdOm32u5CZ30tap0edNQVyteTnw0eCovsVU4XqhzsZz0cFhu2UDiKn0r4rMP2Z59+an4sZDavvuZw//33K1WI++3VaBiRAK4+q9HkE7CakQlYNo+/oh5cHEQvlMlkRC+kjfAuCO7NslnV8trBbeC+++4rLIFiI75lG4uluLvefPuh4u7LMAW90CXnA+9UDy6chQmYmjt/sxymDbpf/ZEqWB4FbWC1wbeUIgGKdfVh4knSXzz2NJqaq7F/5y5MBiJop0HWYpw424X6SjuyZiecdjsaadDFjE9PI5Wk+15qYJ00zB4aHqaRYw5uhwkJGjdaaTDb3t4uzp2ZnkJjU7M4TtE9tE1tlItx6mw39uzcpkRedVt1rL7KriMf+cPHX8Wxw0fBtwhnzp3E0Klj8NNNhMZTdKPOfOX5l8XvcqDhuXp0cVnV1cZEubK6I//Qw4/iqj3b4AunYbebMTgyjmw6gcqmdagyJ+E0ZzE0Nok3v+XtqtrlJ0H33qLOx9vaMDLrRdA7jenJObjoonXwhlthq62iRGQwE06uqIhriJx3OByqdfWQz/kXjx5fMCF6viY/Ofv7fywmb60f+zMEIlF84bEn8c2XD8MfiSzQOR/DiMjfcHB/0WHo+Rgau6q/dDWlY7vNDKvNCouZhs5kt1qL6y3X5COv4fqTPxe/7/vGd/DDk6cxNDuHus/8hXAzTpSW+l0KB/7m78Wv6cPKpO9ifhp/qz99n/gVkY9QUa5GROQ9Ho+wrDYsd999973aLVY4FsUbdmxDa4UHN6zvQHN1FZpcLhzsaMfwzBzu2r8HY3NevHPfbozP+fCOfbsW/GryYa8fd9Gvk7rd27ZuRr3HjY31tahzu4Ub+zkTjuBte3Yu6qfR7zQ12Js3ri+s8/6wMkF6emwCvRTZmVAIR4ZHhJt2o53NFE6QGn81OQfAdE9OI0G9Tj+1n3F/EGnyZ5giwQTV6rqYn/O/ynlT5A+j5rwFyVQWHbW1aKioQEdNrZj89FD/v62pCVUOF9rUSVn9RGuDNonrVCZxm1R3lvMELZ+/lfTrqFrycSP5baVcX19fhwq7Axvq6tQJ3xo0VSq62oSwNnmrhcW/6ygOTZWV6iSuW7lIrcbbwCyVoIj85Xq0fyHweorVPzxYrcjIXy5EnT9+rhsHd+1QnS4AfiiwyF2l+TsPIftrb1Ft50++t5ENdjk8/pJ6cGEU5vxyJ031NC9v2diCsOgqj/oyM3XPHgVuUR4+M5zzIvIhutNpoEvuakJEnn5X7RrO1UzB+tOXjpzA2a5e1TZP4jIty1yL8PxkTDf7mc/866/ah53bt6i2eRyrcNy5UuFnmy6nU7XpMp/7oFgsdl5Gcn7kM59npPjWcLnGYuG1SoWEQ8oDitGxcfT1LOzKSpFKxhFNJHHm1FnVZenMzvkRikYRCoVUl5WPuODSiEFecC8x+cXunPl2u436pMszZr7S4C6eM1/m9mWkIPNnfX7xy0MiaV47o1GQ+Q21yu2lfumjNBffaKz4bqfyU/fmH7MxfKy9m8Gw3f0nnxXHEZ5XJvvfPfGMsH/3yHFhD9MIaiWiy3wTznWfE0f8dPien/0SX3j0KXHM5l6yv9Q/KI7ngiFhT6dTwv7tV46oduXcP3/wF/gsGc3OfrHR7HzuD4+dFMe8wJ/tQRomsv2Znr4CvzQyBXZTgdxELVlvz+ay4pjnDBlN9h+HjxX4ff9DjxTEi48///ATeTs/6+JnUnq7dszx0dtzHJbOfv0X/gE3/u0/5u03fvH/4j1f+aY41tBlfg47tikTsvwE8X7K+Lt/+Zg4ZnMf2f/uuRfF8dNDw8I+5g8K+4d/+DNh1879Czp+QGdnv+5/6NG8nc/9+E8eEseDXp+wvzo2Ieyff+q5Ar80LAX2XIE8Ry1ZbzfTqI2P+T6E0WSfe/zpAr/vefBh3P/Ik3k7x/PTv5iPp+njd+Mt//w1cRxKpIT9yb5BYf/gt74v7Nq55j/4RIH95ZExvEhGs784PIpHevvEscaK73bWMjLzLyPzbYA409WDXdu38lgTv3Vwn1iLzv0mN1+2X7e+U9g7KquE3WmzCvt/27cL0aTybJ/tv0kyuqyLY4bPTVHfqferzuMW9gqHQ9ibVfsbNm5AkzqZx/bf2LdHrBXgPpUHaXq/GLbzI3jht2rf0dgg7J011cJuoW6J7Xft2Iarm5vyuu+/+gBsViWNDJ/LoxHhF+mwfWeLcr6VPGd7ixrPWzZ0gmOp6b7vmoNw0Y2qZtfngZk8Y12nbV7OFNR8kfGMfjik9psMu7KdPWOU48LGo7fr5Zxxxc7V3LRjXdAF55t05zLa+Rp6u4niJ+yqZ5pM83r+XGXMPW9XEMfq3T4Xhl6uxcPolzZ615/LKMfK2fxXL2P7gumF4ZFBBGbnAJsDe/fswUsvPg+rqwouhwW7duzE2e5uZE022DIxbNuxCxPDAwinaBQ068P1116NM2fP0lU9A7u7ElWWNHzhJMw2M3aQ7umTJ5G1WeC0OrB96xacOnUKFmcFUokI9u3ejaHBPqRpaDjrDeK6aw+ib3gEqUgQsawZnc31mJwLwkZxbWhoQv/IKFxUra1UozZv3oS+vgEancTpAmzD7h3bMTs5jlAsDr8viINXHUDXuTNIxBOULjs6W1swPjVNcXEiTSMtj91ELSwjFrE3tK3HUH+X2KEhQy16z759OHWchq3U0jPZHPZRnpw+10XDKBrCmi3YuWMHBvr7wXXa7wtgy/o2TPvDVMs5DzxIhP1wuioQD4exec9eIKlML+QzX+S65JJRkPk8pfyDn/4Y21sb4KXKEY9FkIrHUN/SibSnCtHBsxiYDSI7PYqdV1+PJo8ZrvombN6y8jZmWOloE2sFmc/9UYoE3PFOTE1iXUdn/qLQ29OLLdRNSC6ckrOaNhp92Kiv69RlPCMz/uJTkPmT0zPqkeRSUJD5LU2N6tEK4h++rR5cALpp3JXEgm5nRfH9R4CPvE+1XAD6m4cVREHmHz9+QvzyXdhlN6d6kX33HcVl52NWSrrIaCwY7awI6IaN7vtVy9qj5FBTouOF48urBHXVwKZ1qqU0BZmvOEkuJav65ebVjMj48clpPPHMi/hv71V2+Oju7UPc78f67dsQi0YQTaSxqXPxZrQ0chgfmUDcZofHYYU1l0WOurpsOIB4zozOtjb1PGBsbASwupChcxKROGpqKxEKBbFp/Xr1DIXhiXFUuRwIxZKwk7+mTAo2dwV8Pj/ZbUiTfcO6wvj3UhrdbhfadOHxbg48L2m2WqkruPgjo/7hEaxrbRFxEhkfDEfQ0zuAqw/sUU+RvBZ0UR5v37JRHMuu5jIhhzKXCZnxl4l8V3O+a+ldLpd6JFkO+RrPGeh02HC2f06MBvoGxmEnt2kaMbCsr78XJ0+dxonRCTz3wvN0ZaYrv0l5MG3k+0eVaYhT4xPi94X+QfErmSdf4/mO6nwo9nJoX38/Nm/aBF6tdvJ0Hw7uX9qbr9PTs+Ihc3NTg+KwDLIUVooqgcO+Ol5WlaOay4R4N1U9llxC5KjmMpGv8avxRf7VCl9P8xkfDXjhrGvGkC+CvqPPwOVugj09h4raZuzetgkmmwdf/ed/wG///kcx1ncG/X39iNtr0dLcgKHJSSSCYVhyWbzzHW/Bt77/Q1R4qvHud94pApIUUpDxssZfOhZkPG9798R734aUzQGbyYoKtwm+UBRXb2lH/4QXFhq7J0MRXH/rbXjnP34Zf3XbtfBNTmHO7Eat1QSrxwmHOYerD14jApAUpyDjk6kUciYLKt3zr5ZLLj68aFZ2NZcJzng5nLxM5Gu8NR1C96gfWzdvKHi383LCL1OY/vBTuGnzRjz54d/BI2e78bZ/+Tec/bOPYzPvH/jp+5Gk2pP7+78WT4/sH/kkYLch9cXPiTTY+WtN2SySf/dXqo+XH15YUFDjLZ4GsT0Lv1zFwpVgwCsfKD52NU78EgHbeWMMcQ5vkEF2XsAkzudVAWTX0iBk6vFKMRqyq7lM5DOeb4h6B4bEPqQ/Pn6q4J3S/++Xjy94p5Tfh9XsfO6Xn3tRHMeTSWEf9fmE/czYhLBzV8D2Lz3zfIHfn/3pQwv8/qtfPiaOuZtguNtguzYFncko76TmUeUafFzMzuH+nyefLbB3TUyJY+M7uuLdV/WdWzZ8XGAnOZ+jt2vv8z7bOyDejeUPcbH9o9/7kbCL81TyGb9p8yZs2bheNOP/Q5mof5/00w89It4h1ez8bulfUGFodj73T3/2sDhOUMGx/ejYpLB///RZYecpW7b/4Y8fKvD7gYefKPSbjv/8YcVv0dUQPARju7boymJR3oPNo8o1+LiYncP9BFUYvf2bR46L4y9Qgejj5frTe2H64/n3XvnY9LHPzNs/fjfMH/5Egf2ur3xTHPfMecV7sWbKS7Y/TRWa7XysIbuai8hyFoQUZPxsQNkNRPLaU5DxDdWLfxJGcnGQXc1lQmb8ZULsWs8H+iuunUYJdQ6n2KOfCUai2NPYKPbqZ8bmfLhqXXvezvv5v5vOvXHTBnFTM+H1433XHECV04kGtwupRArvPrhXnMt+b6QuTfN72OvDte1tefvorBe3burEnerW0Oz3r121D7tbW8Tu9TP+IP77DdeIC1lnVSUanK55XW8AV7e35uPF3zi4iuz83QKG/Xrn7h04tHVT3v7RQzei1uNGR00VLDRi1PwKhCPY1dSQ92uURir7W1rwrv3KMkfWPbR1M8Vze97+oVuuFzvy17qciEbjuGv/bhFPW86EFo8n7zcP2QtqfCAYEWPlEcoM8X0BGrey3U+R4Dea+ZhNJp0Ru73m7XQuf8Sfj2PkzvapYFDY+6ZnhZ3H98I+NSPsmi5/E0Fvz1E4YYo0H1MEhKx/ZlbYuyanhH3SHxD25/sGhJ1heyJFYah7Iwh9jr9urwQ+l7+zoLcfHRkT9lcHRwr84j14xDcY6B6B7Tk65nE7H7Phc6cCSjzYne2Hh0aFnSsT29Nq2MNer7CLewOVgoyvrvIUvqBgWvgef2l7rsCuHWvbSullzFLs2gCNV+4q8uJ+MUZdo11PgZ3iJ+xqPJmichU+zttzil1MZagOQq5uY2DRn0vMn0d66q/kElMwH//K0RPYuWMXpkIBzFL3wt9tYU7SbT83mwMd60TF4ObJpXuQ7DyReWx0DBUOOzbU1dNdpQnHR8exo7mJTjEjlUuhj7oh9ovP7ZmeEXuQHaBrBPt1hO7ouFWwnTk2MirunndTf8p+cViNlRVo8lTy3g4iLgfYr2wOY9TUOZ5XUTyy5Pmx0VHyYd6vo+QXw/HU4u2y2cSnrvladHh4hI4b4LDYEYhHMeLz46rOdUilszg7OSk+AXOQ/OIM4njlRJo7hJ+cZgu1wL1tbWJXkSMk56+xVNK1MU3dZTel88C6NqSotxoL+OCPxoRfdrtFzE4WXFzbW5vBH4yaHBqGOeKHz+dDa3Mj/BMTSFGfF/B7kYyGYUqn4MxkYbFZME6Zak/GgHgI7W2t6D57Cs5sGrOzs9jQ0Ybe3n4hn5mZIXkLItOTsIL6vd5e1NZWIU0Z584lEY7EEA35kKVI2eIRNNFFsbfrHFyJCBLxGNaR7pnTp+BCBjPUT3NcAxSGg+wTQ/1opbAT3ll4sin0UwFY0nSdCIdhzySRsznQ13UazlQCplRcxPPY8WOwk26CzmlraUKG4liFJHp6+7CeMj8+MwVXNoleKqxKO127KC8syRSiVGkmR4co/UnyO42GxnqcOtsFJ+mmYzHh1yiFX2O3YXxkGB3rWuEdH0dFJoGR0WGKZxv195n5Gq/viySvHXyxZfIZL7m05DN+NX4HabWS/34TW7p7ujCccOD2rS00Tg7i4edfQjphQbM1iM6NW7B9XQNClgp4I0mcevkFdO49gEP7lRsCyfKQqwwuE0VXGYTicUQjIQyIoZlC/8AAhmj4JLl4yBp/GSha4yWXBpnxl4l8xsejEfhDYdUmea3JZ7zT7UFNZYVqW0H83TfVg/NENxW7klj5Xc3H3q8enCc/fkI9WFnkRzW54BwGvGFs27I5P59wuTH/64+Q/a13qba1AS/ju3JuoL72Y+CDd6mWy8/KHk4+9ap6cBFYQZmuMV/j7TZ09/Vj6+bNYq3i5YYfk+mfUV4opu8/gtx73qjaLh88/b5yuxpvEKirUi1rj5Xb1dRWqgcXmSPL/zjka0XpGj8zR2Ng9fhSs9zvXi+Hct/jHhxXWtrWwj3PlsX4NBXwOeDth1SHhVw5o5rz5dXT6sES4OvitUvb021BxofCUVRWuIVQ8tohMp5+5cfZJVcMBR/FZ2LxBIZGxjA8OoHJ6VnVVSJZnXAdDgQXTroX9PTTs3N47KkXxJeZaqoq8YbbbmJnwbFjRxFOJuGjwabD7YTF7obd40RgoAdX3/FWnDt+FN5kFu9+3S0FSzRXCiNDQ5gJBNHR0oYBSqclE4LVXIFsOolgMo2NnU0wBQJ4pnsABzZtgD8URVNzO7ZsmN8I10gg4MW0P4ZwKIRUOoVqtw2haATxuAX7tnfiHH/ZyuVGIhrD1u3bUO0sPX4cpXP7ZybpHDeqa6rh8/owPDWDza2tqK1wYtIfQiISxcH9O9HVPwCnqxJN1ZX4zwd/jg3bd6LKwh9pzeB1t9yo+licY4ePYCoSw44N6+F22PH0c0/iv7z7V1VpIbzO+XRvL86dPIc3vOPtSIeCaGqoU6Urg+Onz4m6ul5ddKrROzBMw0UPgqEwOttbaQipLGLinl4ObyRXFPlKn0qlZKWXXBHcf//9sqeXXFksuJGVSK4EFlR6/UYr/NYZDX3EGhDxy5vH0G8qlRYbthQjmUiS4XOS4jz2j1fnp8jw3lYaPr+yyQ2zlDUmD548g//37EvizS7NvDgwBF80Ci+Zzz/6pNhPix8iX0zDcS/m/lqbeDyuplxysVkwvOHKrd9T61LAlX6xl+LCoSACPh/aO/lxXQ6BOR8qaqsx1D+CppYmVFzkBzvRSAS+YAie6mrEAmFUeFyorHrtlz4ODg6is7MD4XBU5Am/XV9ds3YXBFxq5OyN5IpDjuklVySip6fxo+zpJVcE/LHdoj09b3UijTRryehZ0NPb7Ta89OLLqK6rx+TkFG69fh8efvYo7EjAbMqhraWFtKwYnJjCuloXfDETHOYM4PAg5JtD1mrFHbfciudefAnJwDT2Hrwaz5/qwrW7d6GnrxveWBLrK5yIWD0IzE5hw/oNYmanrqZe3MTd9rpb8OTzLyM03IOajVvhsWSw/8A1eOyxXyKTtaO1rhLeSAp3vL702lGJxAivrmQKvmkvXAiu9PyZRYlkLaGv9GVrd9f0jHp0cZkMhtQjieTSU7bSb22c/w4r7zTHhAN+pDNpMZ+ff4tP3cG1EPF+hEKOd3JNqRagRZ3v1h5w5dRT2a6Fo/dvXP2Ar0RyMSha6UeHBnDqzDkMDI2oLnSixSKqsae6BhaLFVZ+gMWvr5JbjoZD4lVWPs4b0/yxySKGTUaZmcb//MuDLM2uhaP3j7eh1I6lkWa5xkjRSr9u/Ubs2bUDmzd0qi7KHa800qxGY0TesV4gXVMzYpfpo8NjmItEVNd5hIwM7x5txBeJ5uWj/oVf1Dk+Ni5kR8jvlDrs08jQ8O/w8GheLlk63BAWzN7weDoeT8LusMOm+/yFZCGVn7oX4URSHN++eSOe+MjvimPmoVNn8davfEOx0D1Q9z1/WnCfVPGn94rt4BmX1YLo3/yFOGbYvYI/MKmug/riO9+Cj73uVnHMfPfIcfzaN76rWKi8Qp+/X2xDLynOorM3PGb3eNyywkvWJEUrPS9rDUdj4kVxiWStUbQrdzqLf+7+9f/4L3iid0AcOywWxP/X/OWY4W9F84wO894De/Ef//194pj5wYlTeM+//judRCOqdBoDf/5JbNBd6qs/dR+C6iWoxumA76/mlwMFYjHUfPp+RTeXw49/+zfwzr3zG+Df+8vHcN8vHlMsNIyI/O1fwq37moHt43eLr7UwndVVGLqX4qlyZnwCu//qi/ylFWF/5EO/hTds2yKOmbf+89fw0NluccxfdEl/4S/F8Upn3+f/N05OTIljK8U7ZYi36Q/+hAqRhk6Un5++4zZ87h13qhLgHf/vq3jwXI845vFv9oufE8ca7/yXf8sP6e7csQ2ffMNt4piJU9m+9UtfFcf8YbAv//p7sblhfveof3v5MJkj4thB8XroD35HHGu89Z++gnhGKatfpTr0+7fcII6Zr750GL/17e8r9YBIfuEB2NT6xuynNJ9Q01xFdSigq0N6lnUjy5/v0TCuZxDo3LiC6NHrMkZ9/uiVhvFcI0bdxc7Xy/XhMIv5pT+/fCgrC306iuaPzsmYJwVpLqL7cHcfnugbEOaxnl7VVSGWSOVlT/YNYmDOp0oUHqXGpMl/cfKM6jrPQ8dP5+U/O31Odb24FKZWR8+Z0xifUva+4Td58k+Q9JCb9qZPMTRZsXPKyTRKyfXuRhlTTsbo5cZzysk0liITxjBLXCAjU4hSuUrJ2aaXLZCXcNe4WHL6o7roUGXF9PXuRhlTIFtELs7RUcpdo5SsZKXfums32pqV4Ydo7UV7i+Kr2DQ0WbFzysk0Ssn17kYZU07G6OXGc8rJNJYiE8ZwbSiQkSlEKZxScrbpZQvkJdw1Lpac/qguOlRZMX29u1HGFMgWkYtzdJRy1yglK1npJZK1SslKf/TEUZztVm5mxHqYXJYuFcI6D90c8svdhS+Tq2RzeRmbjHpzosFfWdbLtZ5OQWmdebnhwQw/R9Bk/OVi/mypHn6vVJMXg9f4aPIF8eKX33XywjQXxmsBfDnVx43yTI/eb22NUZ5cod+cBj1ZSiPraHLjWideD6XJGGNR6XULoXApnpqMDaVClc2T1xXhzstF/uj0jenSl7MoK4Pf/LVpTa74PQ/7XS7N+nIsBt9IF5OVrPQH9x3Ezm1bxTF/LxcmM9JciBwwGfGEkG54+POy+e+3s5sqT1OMNRkbcZlRZXye2WwpkCe4kFV5igqQ0WQifE2XDfmlyXitDjXHeRn5bbHO+80kdfHieFtUmdDnmzau+Jo+3YBrMjYZXZq1xqfJGJEPqjxFFZPXDGlyurjmZRwvk85vTlOhriHNlAZ9frJXrKPJc5yfOrmV10OpMiatSxOnX68ryOtSxaDs02Rs0pn5/BSfQyfyupS+lM5vfjLMdUOTF5QVn6eTcVlluIPKyylP9PESZTGfJva7IM0cEZ2uvhwZfbw4zSa1jhmhGOL2u++++3bFqmRsqTHSjD8gPvZ/sK0F17a34e3qR/k1hmdmcVVbq5DfuqET1+jW7sQSCaSSKZK3YE9rC962dyc8ur3BJ2bnsLe5Sehe096Kt+qmJPmD0xNzPuH3ATJv2rUNrVXzOwSEIlG4KcNYdzeZXzmwt2AGYozidYDCZPnV69rw5l07VAlEY5sNhSjMNiF/885t4iPYGnOU5raKCkWXwn7n/sK9uMdnvdjXosT7pvWduGXLRlXCT1UpzYmkkO0h8/a9u1Gh289ybGYO+1uahfwqit87dH7zDdjgnDcfr9u3bsKWpkZVSn5TfmapF+P83E/mLtK16tI87fNjc22NEm/y452GsuqbnsE1lBecn4cozrspfI3pQBDtapqvorJYkGaOd6sS7xvXd+CmzfNp5qvbpNcvZPvIzzfv3I4m3S4Ss+R3s9st5NtbWvCeq/arEoVz07O4vqNdyK9fv67A7whPk4o0K/XgXRQvfV2dpDRvqasVutdRmvV1SLsCPf3006V7+nPd3ZikiqineFMojrHhLMdulBkxShc9Xyc3Tt8ZVcvFazEW90s9UNHHZTlpYMqfXShf7FxjnhSd4izB4vFWD1QK0qz+6tG7LSgr9bcUi8k1Slb6Hdu2oUX3UEEiWSuUrPTF0OY92fCQwwi7afKMQc7jbr2uUZvHb3p5AdTiNZkwBm19uMXjNe+3MV7CN1WmGT18vuZe3O/S8sXipU+zGBsb0Ouz0aN3N8qYxcIuJ+cbxvPV5e5WkwljKKvF81NfVoV5orlrxngVKRsvHay26DuyKbrTiUf8FAkaA8fCYrYknAKaaqpQWV1DnmQxNDSi3KjZ7OIGzUVjVxMFXFtXL3Yni8VTIvkVNFaMxCLw2CywOFx0npPGvmk4kRJrfvgGjH9TOTPaW1thMWUxNzsj7gfMdod4Y4tvUFwuF9xuD2JhH92ImZEgHYfdjmg0itraWngoHL48ToyNIUfn8ydueFzHj+TDkQg6OjqRpDF3JBoTMx+8j3wqERMZRgGhprqS/A7QzZcVcRpLWkw58cV0s8ODxoZGmHNpTNG9AqeTt/7j8XU0nUUljVdrauqQiAYRjKWQoDAqKJ6JeAwV5KeF4uKhuA+PjqGS7ks4PXa6j0qkkrBmU6hpaqOeKIspuldwUx7R7RjdTKZFnqZTWTQ1NSMS8op8nPP6hF+RSBgmm5P8q4bTZsPI6DCq6d4rGotRPHOIsB6FXUFlFae8n/MFqYZkYHO6RAV32MyUhhQaG5sxOz1Fftnoxpji6bDS/VJEnFPT0Cwe+U9NTaKqkvMqJeIUpfyzUvqaqJwTsSC8sz5RqayUD5lUGhYqEy7jCrIPjwzD5alEmvLESfkWoXuxhvpakfdcgUfGJlBV4aYyUMfg5BaJxdHa3ErlHyW7BZFwmPzwIE7lzGVlc3lQ5XFjZmqcypzKLJaAzWKm3wgsrko00BjfQv7IF8MlVxxlK71EspZZdDcEiWQtsqCn5x2L+dtTLfXVoAGZcEsl4zjTOwBLMoa29jaEszZ06j42euSVF9G5fiNiOQvGBnpxww3zy0H1jE1OoL2lVbVJJJeOssMbrvSLbZutMdLXgwjd9O3YeAFfu5VILgFL3uxpMTo2b5UVXrLqKFnpAyPjmKMhDe8zOTjQj0eeegYDI0OYGh3BiWOHkeB1Dkw0DvSNAMEw/P4gDp88jkeefVGRSSQrkKLDm+jUCJ7um0RHbSX27t4lVqoZV89JJKsFfkZz0cb0Eslq4aKN6SWS1UjRnt43OYa+aT8qPS7s3LpFeTQvKU0oAnzzJ7yQ59JzcAdw40HVIikGrwSVw5uLCe/GzC98XM48O9UD7FFe+JEURw5vLhaptFLpL3cnwRWeZ9AkS6JoaaVTSQRCYcS5QCWlGZoALvL3a8+bzR3AdOFLP5LiFK30vDy4urICTvul/YjyquL5Y8AWqmgrCQ81wGhMtUhKUeK6nEMsFhfryOfhuzRpxGLvnzwJ3MTvdhpkl9t4nIA/BESixeVXrCmkRKU3weVywlmw9TPf80qDr/wQeCe/R19EthJMWxMwME53bjw0LSK/Ik0h7LLs2ZuhF15GLr3w9bY1DeVUzX88Dv+vvr5Y57GyoLh6jvUgvH8LHS4s9DUNXYk7b75ObDeiZ9Epy66eHviCIdjp+JoD+5HJZgrn6mOKB1cSln/8LjKf+IBqWx2YvvswcnfRVel8n7PwVCxf7Yu8v3vJ4fcJOR7BMKz/+RTVQf3QW0c2h/T/uIsq8vx+N7wnkJynlyyfGS/wzBGgnYZPFR5g92ZV8BoRCAM9g7zJDvC2Q7whkyo4P+Q8vWT5NNYB734DcP2+177CM9UVwDV76P7pdRdc4Y2Inv7uu+/O9/Tcy/Nj27HxSfHNqcb6OqRo/G6zFm8ffMUpd2FIZXKw8evoJSinnyFdSxndZCpLQ7DiynxBL60proIwbKFfAG9tZy0RNm9NZ9x/X0+5/GJ4tMFX62KUkzFJ8ttexu9y8V6srMrpMryfprlEunnHDJu1nG75sMuxWJrLlYcm0+9wxmfeK2wSyZXBl0z33HNP7t57Zb2XXBnQKOa+87zgSCSrl4JKPz45jVEay/NOU+W2RZNIVjrBUFjsQFeMguHNT375GN0cZsQWeu95x5thU+c6Z71z6BscRWdHO92QZMUcvsNiFtthu3i7trEhrGtuQy6dQnvn+rI3kJeDvr5+WJxOVLnsSGeTdLPoEB9PcNNNcJruGiemplHhcIL3f7PRTU/cWYUqUxoWmwO1VZWqLwvpGxikm30LKtwVSMQidMMFcfPvsFvFDWnAH4Y5mYSlugLtLS0l8yUZjeBU/yCqK6tFnvNkhc3mRCoRIinv7W8WH7OurKnC1PgMqqocyJCbx+6AldIQC0VRXVuLZCaFuuoaxdMiBANBKvEsAuEE4qkE3B4PzzSgvbVJPaOQY6dPIWuyYfe2LbCoT+SK7fd+ueDXWIdGx7FZtyU8I+oopZXlvHBy26YNqqTY8CZnQi6TpV4+WzCD4KCCSJIHXb39ePbIcYTnJnGmpxeTJgfOdvcB8QQee/EwZqb9K67CM/UNjRgbG8VMIIRkOIahyUlqxANIW6xiT8loJi32xXz0+ZdxdnAcwbkZdPX0wWV3qT4UJx6L43TPWfT39sJsNWNmbhYvv3oWY1Nz8AYDePVYF9KZBELeAKYiJR6mEGaqSA6bnQrKh16q/BXU8Lro99TgCNJWG/opr212C4ZHxpBIxzA4PIFwMI7ZwAxeOtmFWCaHs30DmI6UX2zGe3eOTc/hRG8fKqsqYKYK//BLL6vShVipHqTCPhw7dZIri5i9WUlEKf/5AaoRjuvQyDjM1DEYv+jCFPT0x06dFVM73EKu4Q8bLDY/St0Zf/3Bxk/uJJIVRIBGI1Mzc+IqYKFRicaCnv7Anp24ev8eXH/1gcUrPEMtSlZ4yUqEd23etnlDQYXXWOgikaxxTJ/97Gdzf/7nf65aJZK1jc1mu08+nJJcUciHU5IrElnpJVccstJLrjgWVHr+UFksFrtkhp8JSCSXkoJKz1+6c7vd4st9bMSn18nMf6rcJr6Ox58nt5C7dp5mHA47rDYb3SHbhZzfwuJf1meZ06mcx0ufU+mMOOYv8y0GPw3+uyefwc9OnYE/GsubHx0/JX4fOduNLz7xjHj8zK81XkzD8Svm/loafkAod4l+7Sg7vOk9cxph/yxO9o3gmaeewfT4KCZDYZw+OYBnnn9OnBOPxzDOr5IRA4NjONF7GmOzfsyOjOF41zkM9nVhoKsfEz096Asqj8mT8TiS6utbS6WlohL1ngrUuF15k85lxW9TpQcNHg+0F2AupmGKub+WRkuH5LWhYMqSe3runS8lPJziq0s5uPcL+v0IxdNY19qIkfExJLMZ1LorxLdra2tq1TMvHoPDw3DZrKipqxcfNuar0mtfDXOYmJqF2+WATSzsysFqd5V9a0iyPKgzKZyy5ArPl3N+ifZSGa5Mi0EXfVioV3ephZ/NZegSZUaA7glOnT0nXgm72LgdVPE4P+IJ+LwziKUvzRaHvHrVRUPBaCKFaCRa8vU8yfkjH05JrigW9PQSyZWArPSSKw7T3XffnSOjWiWStY3T6ZTDG8mVh6z0kiuOBZVee0AijTRrxRgpGNPznDAvIZBI1hLae98Mj+mLVvqBvj5YzFmEYENschIpmxUxvx+uqlrkEiFE4ylUNDQj6ZtFwuZENhZCZ0sjHA3t6Dp1Ajs7WpG0e8QShQq7Bc+9egwHNnfClwJuvvZqPPH0M2juaMPExDR2rV+HF15+Ba0trQhGgtizfRdePXMO6zZsRCwShsvhIf9ngMomTHT3oHN9G7Zu34mqygoRZ4lkMYyVvuiYvq+vV1Rsy9wETHYXKpxOtLc1IxhNiD1wDr3uENx2M3z+IHbs2oMdmzYgkrMhOD2Fc2dOIxqLIhgKYXJiClW1dXjdDVdhKJSEzztLEUghnEoiZXLCZbVgNJzE3p1bMD41g9bWVkTCAdS6HbBl05imBnfdwd0IBcJwmHJw1VVj2utHOpNVYyqRLB85vJGseZbU00ska5mSlf4cDTdeC3iPzOlQWLVJJJeeksMb00f+BN/7nQ+gxjuKSNSODfUWjKftqLFl0NHcipfPnAQqWuBKJVDvNmEiZELW7URlJgG7NQOzxQ4n+RUOx+GyAdfdfItYmnt4aARfevp5/N+73oinXjkmbmDjyRiSQR8SWX4xxYJUxiy+bDgWiaPBZMGO665FvXPl7KEoWV0safaG4TXkvEErw3tbin0Byc3rD6CxTlm/zvtemixmktMxf4yN5OQJrBYLBZKBVd39bIpuSJtbWsQxo/kt3hSiY+OX4DiS2g5rGWpUsDp4b1WJ5LxY0pg+Eg5ibnpKtVGvT/+4gppNJjTU1uRfa+P3/viX/lJdNyuvEaqVmbdT085ram7OH7Nhf/hX+K1Vfr1c52a22mkMViiXRprlGCNFK/3o6KiYLszDT7WkkWYVmmJPZItW+u07dmHPgYOqjXSlkWaVmmKUnL2RSNYqstJLrjhkpb9Ajo6MCXNibEJ1madvZlaRD49hNrzw2cQRcmf54eFR8fxCTyKdFnosPzM5P6mgMej15cMOJ5a3ncqVTtEpy/6xWWTCU9i6fbe4+9WmeySFfPXlw/gf3/4B5SKNHpNphL/4l7Cr3+niGyjbxz8LZJVNm27YvBHPf/T3kOZpXSKUSKL+0/eJY8pk/Ph3/zvesmu7sLLuJ37yEP73E88IO6hSR//+r8VUMGOzmGH68J/wB6CE/eoNnXjxD3+/6EzFlQ5PfevrcMkpy/b6CnRu2CKOReGJXcukMRrxLIErHhuq7PzMQpPxjnCiAahyu9VCcotOf17Gxmad91fsJmfW+U0yZec4xYBlFp0u+cs6mlyaecPT30aKVnqH0wmHw6HaJJK1hRzTS644ZKWXXHEUrfTRSAThUFC1SSRrC7oTWsjg0ACQs2DX7ipx58sLdvjp1n2/eFRZN0PHH7n1JtS65/ehPDIyhp+dOSfOs9NN1SfvuE0RqPyfp59DIBYXuvvbWvHOvbsUAcFhPPDw40I3nc3hD265AU261wF/ebYLrwyPiuN6jwcfIrmeB375OP3NCb/fs38vdrbMfwF7KhTCPz33EqwUb14Y92dvej0s5vlndT85eRonxpUlF9V0L/PR224Wxxp//eiTSFH62e9foTjvobhrGD8mrF/YNB+CAk+s8OI6XmzHGGfEstlC3YKZGHJgmUl1s/LNmSEAvX/RZBKff+wp5TyCy4LLROOp3n483TcgvHDRzd7HX39IEajo03zX3t3Y1za/WJDR/GW02SgNrh9sGJ6GNU7F5nU5TUXegLNaSK6q6P1mP+/6yjcwG4kK+xu2bsI9d75BHDPTwTDe/a/fEJMF7MGPfuv9oq4Uu5EtWul37dqjHlHcKDCeGRjzB/AXv3iMd3kV7tupYv361fNLFf73U8/hW8dPqTbgM2++Qz1S+CxVzEhS2QT1+s51ePfBfeKY4UK6/9GnFAsl9CDJ/8v++Th8/McPoWtO2Q4cqTQ+evstyjERp8K+7+cPU0tTVodGk2n8za+8TRwzr4xO4C/Zby4IKoBPUaV36CrA5598Di+pDcpOGfZHhsZ6909/kfd7IhjCP7/vPeKY4SlePdo+/sXg4HlxnVboVqpUeszmQl3O9zxUCcSMjihQlcK6VKB7ZozS/PAT7Cjs/4U6gr3r2sQx83fPvIgHqYNieObnTylP9NzN5azm1xR1VF96z12qBDg1PoH/+Z8PimMzldVDH/4d4YfGb3/r+xjw+sTx9qYG/NOv/oo4ZpLpDO74h39BjvKAo/8373wLrqGy1nhpcBifevCXojGacuT3h367oLE+eLqLa7845jrzF2+/Uxwz49S5vTRE5cgreyneE+EImqurhYw7Iz0Lm0EJCgqBsBjtRVqUHr2+1hOUwigv8HsRXX0vziwnLGMaBTq3xdK4UjCmuZy9SIoLMJbzq6PjeIKuEmwe6+7FHFUuPV8/ciwv/+HJs6qrAj9we7ynX8ieJNMzM6dKFLpnZoU7yx/vGaDzX5sPU6yOUpSsGIyNpJx9sQZ1uZCVXnLFUbLSnzirjPkYvqkquLEi2Kq5G2UaeVkxuSorpq93N8o0ysn1MqO8wN0gYwrkRSiQG07Ry4TcSBl5jsawpWRMoay8XDlnnnIyjaXIhFHdNApkZIpRSk4uBTKDuEBWDL3ceE4pd6ZkpW+rn/+kDY91jeNdtmruRcfCRF5WTK7Kiunr3Y0yjXJyvcwoL3A3yJgCeREK5IZT9DIhN1JGbjIVfi/LSKGsvFw5Z55yMo2lyIRR3TQKZGSKUUpOLgUyg7hAVgy93HhOKXemZKVvaGpWjySStYUc00uuOGSll1xxyEovueIoWulnJyZw8lS3alMecRufamUzysJ8zRS7S9ZkJFRdVNhOJq+/wG/lkTwbbQlEHtWS1yVTAPmrLQdgw37p0cvo5AVx04dtJEf/NBkbsc+PjnLhclAFaSajJ6MuQ9B0Oaw8lOYFeob7s7Jp1vnN5+n91rzR5EZ4VkmTseGvsuvRh5sho0e7h8zrZ4xpzgodTdfoN5+v6Qp0aeYU5P0loy3v0MhmlHgb/WSKVvqG1lbs3bNNtSmPuLXNlzTMFmV5gmaK3SVrsnzqNdhOJq+/wG/ts/xKuAXVUrXkdckUQP5qywHYGDeS0stELhripg/biIn+aTI2vKxAT7lwRYHp00xGj0VdhqDpclh5KM0L9AoypXzYer/5PL3fmjea3AjPKmkyNsa1LPpwed8jPVp/ktfnF1908BNu1tF0jX7z+ZquQJdmTkHeXzLGp+VmixLvJb9EUhLuQbjlcAs1LLYSi4M0Y+hpmBQvLlLlRbfa1ukbFynx4qe8vIjfhfGiXx3CL03XIGNEXFRZspzf3HMY9DN6v+m8gopKCP9UuVFXkNddmGaRjry8fJpF3uoQV11dugxeF5RFSn2dsQB9vA1+i55TM0XileKlA6p8Qbz4j87vBWk25Kch2gW6ok7oUNI8LzemWc/Cpl2Ctuoq/PbNN+bXbbxjz/wqSebjr78VbqtNyF32hd7+8a03YjYUEQm5fesmxVHFZbfjd667RlQZLoRbN25QBCp/+6634ScnzojjjlplEZGGk1rz7912Cw01+KKdwwdvuEaVKPDitg9eexVs1Nvx9oQOdatBjT+89QY82dMswm6s9CiOOj76ukOIp5Th20dvvUl1VXjX7l145boh6g2V+WD+0reeT99+M2bDMZHmO7Yrr19quCivfoviZaGeNE1pvnb9/MIr5gPXHkA4FhfxslnNBYu6mHve/maM+5Xl3+/cV1gW+9ta8MEbrxVpZna2FU4//89brkdbhZt6PBMqnIVxZjidnGaulL9nyE8u99+lNGs0U73Q84+/8nYcG1Vekj+wbn5FKlPpcOA3b7oWVhOXRQ43buhQJQq3btqA36Y84S0kuawqDPl531vfgFGfkuZ37N0pfjWuonLW/OZM22NIs54l9/TeaBSJVJIaE48L02K1nZ6XB4ap4mWEjAvLSCAcEbIsmQHDQqMkj71Uf7mVDnvVFZUqz/X258PtmZpWXRW4xUdiMdXvDE6NjqsSBV4ZaSI/hZx/uSfQMTDjzYc9GwqprvP41HjzuPjI8IjqqnBuckqRkYkl4mLFpx5u5CJcMoOzs6qrgnZlZDnfG4wHC99f6JqczscrEIkuiHcf5YMW9rHhMdVVYTwQRJZ6XE0+pjYOjW7SzVFesSxSpKzCWn5Sms+oy641zk7o0pxMwBeNqRKFo0MjeXk3pUFPIp2isbsSLteVKcPu1ZOBkMgLlvN4nOuFnoHpubzfLw7MNzxmaM6b9ztNDXZcbRzFKFrpM/EoBgf7VRuXDV0uDJnO3Re7a0a9ABSgyfhao7/amExkIze9vhG9rGBVoHqslxvRy4zx1ss4DiIuOgrkRdDLC1NVPlwx9CmTZj5fLzMOlfQyOjufDwwf6uXGsPlmVC8vxlJkxeQL4r2cstK5s+F46tHLGLoA5OE6oZcXTKRQsPk0691VilZ6E91A8A2KBt8MGG8ITGZT3p2NsZCYvB5FsFBKNnLT6+vhzCol0yglN+oa5QXudK6Ii44CuYEFfutLgdDLjDe5Ipgy6dK7C1lhtAplRiHZ9XLlnHmMMn3F1NBkRoxpNurqZWyKUUrOeaSXlctPgaH+6uX5cxg6L+9eLK3qbwFmmx0dHetVm0Sytiha6SWStYys9JIrjmVVer4p4BsGzejRy4rdPCwm12TCqG4aPHOhyYyzGEw5v9k3vdzIYvHSy8U8so7l6BaTazJhDKleTFefJ9qNngafrcnYKC7zLOZ3ObnmrsmM2gVlRcaIXt+oXSAjYyRDN6eazFgP9HrCqO7FKPn5neeefgY3H7qVPOfH+koAR0f4BWrlxmB3W4uYB+aHF/wGuz8WxeCsl+98wO+p7l/XLgJPp3OwWk04PTEpXgxmGjxudNTWkj0r5qDZy2MjyrQbZ+Tu1hbx8jbr843TZDBIRplOdNts2NHSnC8Mvk9hXS2RmxvrUelwirB4Kz2eRjxLYbM/7N+BjnYKzoQUhW23mTHs9WFOfcOez9/V0iL85jSwznHyWxQemU2NDahyOkWesDyRIb95So8jQVzduU7oZjL8NRUlzdpDlMYKD9bV1iCZUtJMxSf85jD0aU6mKN42CwKxGAbUl+G5Z9pP8eZoCDvpnJmcFHPpTGt1JZorlZ0rWMbxPTY6mr8xPCBeClfSzGHzDhETPI1J0bZSPPe2t1E5UjlZFqZ5Q0M9alwuJb9IN0lpPj2hbSibw1WdHSJczhMOe2B2DoG4Mg1a5XJgS0OjqKDsL8N1SByTzrbmJrjt9nxZ8cveXVPTQs5+HuyYf3bB+XmG8lNLc0tVJZmqfFnxL9cDLZz9lGYuZ84yyk4xBcqU/eaUBj94zaYSCCXTSFJBuFxupJJxsR1F1mxFLQUcjUfFeZl0Ch6bFcFomAKhgqYKxO+9B7yz9JcKI5GgSpBGBhY4PR7UVtcgm4yKHQx8fj8qKiqQonOcnkqxD6SHMntmZgZucg9TxXRQ7BPJFGymNGobWrjMEIqEkEmlRAFzA+Q4xLMmNDc0UChZEXaC6p3LaUckHIKrqg41NVRBqDH6fbPicXWS4k/JQSSVQxPJKilelGgMT8xyrGF3uMXUHBdMmvxvaGzC1PQU6VpFeG5PBeLU6CvdDuRMFG9KG8urPNT4KG08dxyJJSnDHaivb0QuFcOcd04UvMXqpDQlYbHbSO6Gx+3G9Pgo2R1iLt/toHhHo6ivq6Nw+OFZDjNzPsofG+LxhIiXxW5FNhFHc1s7opTGBOVDmvLJwZWV0ibqAZVVNaXL751BBYURjiWo0zJRvCPI2Vxo5Pyi80bHqOKkkkhSvNhvD6XBasqRbj0Cc9RxZS3UMFOopLgkKUwnpd1KjYHjPTE5hRrqzKJUT+ykk6DzclSe9a1UeTNJBKjz4s8yZalWcL7xE1sKAk3UMKJhv+g8wpGY+MhemNJRWd+MGn6IRvEaHBxEHXUagTClJ5tBzmpHhcNK4dUjRvVt1hcQ27yY+YEW+SkaKOVBQ2OjqPr6Sm85dOjQvWSEA7cS/VQlwxmWSSbQOzRGlZ0iHoogFQvDRz0vLzqrr6vB9NQkQtR7eKkwLOY0/IEAvLMzqKpvgZMq6hhlZIRav48qMDcQXmDm9QXR3tqMJEV42htElPTD0RhSlFF+nw8O6q0rPC709/ciQO6RgE80mChlin9uDg1N3KCAU2d7qAIn4aWeiz/KFo6Ehd/r17UiRhUxRgU4Tb1PKhFDKEqNNzALdy31MNTL9/f1UAElEQoGEIlEKF5pSkcYTU1NVOBpdPcMcPFQAYSRpEtrJOCnXiyF1qZ6DI+OIR6NIE4FH6TCTJP/wXAMVmqslXQlG6cKECW/giE/VU6KfzQuCqazvZXSHKLKNY5YIoUQ5QvnXTQWJ79SaKErVR/Hi64IKaqQnB6uHD6vF3VUgFxLJqZmqEKlRcPini9F5eOnq0JrWyvClJbZ2VnKbyU+ceoUguGIWBLBH8gbGexHIJKAL0D5ReeESeabm0YdVUwblfUY9abcCFnOjY0XgkUoHc3NjRinqwc/rONOL0TllqWwvXSlpIpEld6FEUpzktIwMz2JHJcV6c/OTqGppY3OjYmvwnODCPq8VM5xSlucys2PDsqTublZJd6UDwmqIxHKZ5/fhzrRGHOUXyOUX2kkIkH4KT5JCjtK5cHfM+MGMkZXXH6YF6PGzFd3bvzBYBitVMf4qqENAR944IGnFu3pJZLVjrYSlFkwvGG4t9fGRRLJWkB/o1+00kskaxmu9MuaspRI1gKy0kuuOAqGNzyW50+WSCRrCf1rg0WHN1zxU3TS+Iw3f1PbdeYkAqEgjp3pwauvvMxn5WWxUACDoxN48YXnMT48gHAyk5dJI81KMXqKztP/5AffxcjZUxicnMbjLx9Dyj+DqVAcG2rsGJqcRUfnOgydOQp/yoRMLIKuc6dx8KZDeOGpJ3B22o8f/OCHaPCY8f2fv4TuruPYu2ePeCjys6cOU4MK48jhk2jq3AAnPw2RSF5juJfnuXpmwTw9V3q7uhf7Unjo0UfxljfMb4wvkaxEeHjDc/XMBc/eyAovWY3I2RvJFceilX5qdAQD6svWwwOD6O3rQd/gsLDrCXnnMDo0iNHRwpeUJZKVRslKP9c7AO/AsFhyGhgfxIunulFZV4Mo3dD2dPeqZxH9o0DPsFgAlc3EMT0xIZZzSiQrlQu6kZVIVgPGG9milb6bhjPh6QlcddXVwj2RSIhfiWS1wVv7iZdcFqv0Esla4qJOWUokqxFZ6SVXHLLSS644ilb6SCQEn7dww1GJZK1Q9Eb2bG8fsvEIdu/ZJ9y1xTqSEnz+X4EKl2q5hPCOw3/4Af56geogMcJ1eklTlpJlEE9QTjpUy2Xg6FngYOFe7ZJC5OzNxeafv6ceXCYmZiA2HZIsGVnpL4REEvj9X1Utl4m3HgJ6Cj9QICmPrPQXwld/BBoPqpbLyPEusVuaZGkUHdMPzvoQnhjGnr37hTvvOiYxQJXMNONDrqlOdbiMWCwwDY4j11H6O0tXKvwmIL85teiNbDQSEbudOV1u4S4pwjcfBN7/dtWyAvj6T4EPvEO1SPQs6UaWNwqVFX4R9hR+LfCy8763AIYPqkmKI8f058MvngUO7FAtKwSbFfjR46pFUg5Z6ZcL3zBal/z53UvLO17H68BVi6QURSs9b9Ucj+m/D8ozA9II8+pp4A03FJddblNfDXz/UTpmisivSLOQopV+eHgU/QN9qo33DeH9vaXhr7vmeobpmD8mUER+2U0WuRv2IRuJFZFdmabYEhq5DGE5DI8DnfwpmxXOT5+koc7tqkUilyFcCD+nG9jVQGujeiApxrJ7+vD0LGa7dLshXCGY4klk3Q6Y6JK50snZbXAdOYf43i1kWfnxvZi4aqvRvKdwAZ5cZXm+/K+vAZ/4oGpZBfz4CeCu16mWK5slVfpXD7+CbDqF666/SbjzB8jyZLJA8gpblsC9pcvBGaQ6rAIsVpiOnkVua6fqcB54XEraV8LVwkIj8VAElp5hmJ49TWWhuhvIbWpD5i030IFiN5vNyPJXJy+op08mAZ/yTdcrBs7gpnrleDURCgPR8523p1rz06eBTe3AxnVk6PdywJV1cAJ47ohyc15bpQqWjhzeSM6Px15SKmB9DbBjA10FXuNlKie6gRkf4HYCNyoLH88XWeklF07fCDDn57GD6nCRSdDw+eYDquXCkZVecsVhrPRFm2omlUTQ61VtEsnawnTo0KGc9vkdhhfd8yflff4AmppbxI17uUkL3tXYWuYzOhmSW0rI+fPvNr4rLwFPFJURlyWVJr+tpZVT6RzJi8eLH1/z+wSlyJDccp7ycuEyi8W7HPwtsXIjjhSVha1EWSyWpnK6DD++KKW+mN/JVBZ2W/GIL1b/FvOb66fZNL8c4YEHHriPz7739ttvv+e2224TjhKJRCJZGzz11FN48sknlY7+HuLee+9VJBKJRCJZE3C/fh9xnjeJEolEIlktlOzoh0bH8b0fP4R/+PI38e/f+wm+9NVv46vf+k/854MPI1lmExyvdxYjE5NIK9/hz5NadIVaDpNTE5j2+VW7ZHnkEA6HMeUNqFv8KfNzRvQLxy73rrwzM3NI86T0BZJTEnxRSMRiCIbCJXJvaWQK0rR0n3I84XwR4fLlV+kka4dAMIRzvf04evIMXnj1KM719GNmbvEHqiWnbkbHJoWHE1MzaKivxeycDzU1VbBZrLjj0A2w2WzqmfN09/cjlkyi1uVE/2AfrNX1mOjthdlVSRUuhQNbOvHMySF0NFfAYXNi1uxGc8qHxvb1sFbWIO2bwORcEGPU2UczGbSazbjhlptRV738VXVXIv39wxga6KfOM4FQNIa6dR1wZ6jBp/zoT1eg1pzEwOA5tNa2obm1Hc2NDeg+exY5swnRdAYpaxabWptgCmeQSUUQp/OiAycxmXKio9KERG07cjNTVMYJqhPN2LF1G9paatXQl8eLLz6LbTt346kXj8HlzIFqBCZ90/BU1aCuyoZowgQHD0NcDkwPzKG5oRoh6jTryJ4mQTgaR8ybgI2qhmXai4pNm+EdGsW6/XtQVduMjVXL30U6NDOJsUAEgVAAXurs22tqcHZkFE6qhw0tDaikOpl2etAzNIVKlwUVVU6kY9SIHBaYYkF4g3GYrSbU1dShf3gcLW3NuH7XRrx0ZhSR4DDiaQ8aa90wW1yosOYQt5jhyCUx7Y8hy+2mph7xRAj+cBwuSqetth43bd+GmsoKNYbLY3JyitI0BUddDR557hhMpiz2bViHiM2MinQOabMdsUQQlpwVt950vaq1NPjDi9/7z/+Ao6YRqUgYbmcFappqsWXbbtTZzejjsmhrQU1VpVjaJCmEL8Ljk9N4+KnnRfneeO1BtDQ1qNLi8EX75SMn0U5ttKtvAPW1NcKfjvZW6shNop82ok3dlOzoh8fGMTY+hcGRMXS0tYoRPhccb2l5203XFu3oefQSCUeQoBGN3WoVEeMn+SkacdmQRSKVocpcBV8gBJfHjXQ6hdMnT8BRUY892zchFonA7nAgFouT/3a6GFjJLte+LZUsFbqZGlU0nqC84/Kh/DeZxZiS11rxwNdhtyHOr0OIYysSdKdltVrEk3xewmChcuN3Lmh4SR3FJBx0Aa60WWAh/7QNIFhsogu+tdxyhyUQos7UU+GhO5EgbA43HBaqK1R3OO6pdJruHNOwmHJI8sWKolfhtsNC4WZIlqL0RCMxVNEggGMRpZG4y+0S6WXOt2/h+p3hdFKAabr4VVW4EYkm4KaOlzusENVvB9XJaDwuzvc4HbBSXeXg4uTGX+80WyzI8fo2cuXVJHGqzw6XG6lEXOQjj/i5HNKpJCan51BbRw2U/HaSW4o6UIfTiShdqN3URi6ki+Q1dly+HG8T1YWcySLyVqyuofyk/+JjQ0lY0NqwvO1Yc/QvQ/nD6Y1RutOUbxxv7hcuJM5XGmmqx1Ze9UV13cZ7tS1ChOrFK0dP4vqr91ObyKK7b5AGFjXoXNeqnlHIoh09w4FzJWEPufFzA7DQLy9Hk0gkEsnlgftmvqLaFtlnUevoyw7J+ArDoz2+SnPnbld/JRKJRHL54L55sU5ez4Xde0skEolkxSOmbj7zmc/cQ0ZxkUgkEsma4HOf+xwb+cKURCKRrFWWNEcvkUgkktWP7OglEolkjSM7eolEIlnjlO3o+eURfuliLcFvkhlf/Y9Go+JloItBMp3B4JwPYwHeiqAwHD0s4fcS9LB9xOfHMBmjTCKRSM6XRV6YUt6q47ffjPCX1w6//CqsNjPMdic8tS0Y7DsHl9uKZDSLnVs3Yy7oQ8wbQMxih5kM+9fsAQaDMdx56Jb8G3TcyfKbdSaLRYSluY8NDmBqzouUBUhH06huWIeYr58kTuoIcxRmLZwOK2bHJhClrtOeNaHSkkFzRztOnevDvpsPUXjKq/AZiq/fO4d4OosUdcZ1pFulvlrOHb3T6VTeCL0AvJEovn/0JN5/3UGcGJ/E1154BdVF3+w1YSIcwlUd69A3PQOP3Y5wIokKpwP/8/ZbMROJYIouFNdQOjx2W9kLxuVEu2CmU2mqB1RuVFfWMvx2sdViFel2uVyqq0SyctEexp5/R59KoLu7F5W1deKV+sa6OvjmZqnBO5BFBm6nHZOTc6hvbkY04Ie9woOI1w93RZVoMBs2dqg+lSadiKJvYAR1Tc3oHx3BpvZmpGNJUKxQ4XKK/XDisTD1OBZUWHKI0w2KJRGH1e2mzjuB9vUb4LQpL3jlsnxuHMlMVmmo1LHzq+zMxeroNUa8PsqgHDoMr5UnKZ/4c0apVBK8xQOjbBMxH+6YP4AMxa+ztkZ1WVmIizLd5Yk3pSn/+WU6PuY8XYsdPQ8QsjmTeEGlKHSt4+0A1vpFTrI6WVJHrzXqK4GL8T053rtnZLAfkXAc075ZNNEdyJ6921UpcOTsCZjDSfjoQnXz/t14/vBRJHxRuBoqUGOvwp59O6nTVE9eoYTCQQwODsKUs6G+iu7U6lqQDQYwOjmLhsZKJIMJdOzYAvcy3tpbuWTw6pFzqKlyYX17C8ampsRXh3I0oHC7bIiHI7DS3Wxz+zq4SnwtSCK5nCypo5dcGryzMzA7PaipeI0/P/wak0rGEY7yLoxyt1GJZCWgdfRyGLICqGtoXPWdPGOj0a3s5CWSlYfs6CUSiWSNI6Zu7r777nvIKC4SiUQiWRM88MADbOTUjUQikax1ZEcvkUgkaxzZ0UskEskap+wcPb8Ewi/DyK9KSSQSycqG33kybuWypDl6ftnPYjGLDj8aDuCVV17C48+9CH7znd1KmWAoiGg8VlS2mAmFw+ID0cVkxUwqGsKp40fwysmzGB8Zxksvv4QXjhyHb3IEL730EvrHJufPRxbhSATxrGKfCwSQoozh45B/jjJJecNx3hRLZ/m0JxNx+GPJojJppJFGmtfKlHuzn4fqtx86dIiN4qJDU+bfp597Djt37ERmZhS/OHIWtY0NOE0dbKPLhB/+7AmMZuzoOfIi5iaH0N3dj5TFjtGhETz4w39HT3cXjh7vQ2NrDR576iX0Dg5gerQX6UgAv3juGIImK0688Ay8E8MYmZnBuTNdqPNY8cOfPoRkZQPOkb/NLe149vln4bFb8LMHf4axmQispiRiyQTGRkYpPk04cvQEbr7pJuTmxnBqfBrt6zbi1cOvorO9Dc89+SiSqTS+9J2fw5QKIxQI48zZMxga6MOxU6cwMxdEb3c3ElMD+OlzR3CipwepsB+1FZV4/OFf4rmT59DbdRb+sSHEUjF865dP49SRw5icHEVL6zrkMgn89LEn4ciEcfRcHwKJDA6/8CyilF+hrAVHj5xERYUbHo9HzV2JRCK5ePA2JMYR/dNPP83mqbJTN2azss+NyaRcKXhvE7LArF5BcuQpb7ilXEnYq/nNtzhA7UojNr9S9cQxwb9shC65k0W4a7BeOh7Bzx95GLVNG3Dr9QfpFAqPRt3emUk8+/Tz2Lb/KuzavlmELCA/xK6PalgiDuS/cpwRQWhXPY4363Ea54MWu5aIdHH4DOvzCcpoX4sqy/hc0icH7Vx9GPr0K5lPceK7I3GmRCKRXFy4fzZuWXNeyyt5rt5CnZi+E2Q3pUPjTlDp2Niwu3Y3wL/cIQodVc5ueV2du2YYq9ODd77jV0Qnz/AFh3UaaXT/K7/6XuzWd/IM6enjKOKg+mU2k7sWHss4TmRIKe/G/vP5Qk+Va3HjKSxh53Po4iDiL+zzMdCHofmhHYspMPU8iUQiuZQsq6OXSCQSyepjyXP0GsfGxvG+r38HX3v5CK7taEeD24WRsWH4vD4kM0AiEUM6HkUkmUIolkAulUA0HocvGIbbacOc148YyWPhEPyxFOw00vV5vYgl4jz3AV8gTMcJOExpDE77SMeJUCgkpnFC0QTPlSDgD4hpkkgkjlgshngsKkbzIQrDYrWJ0bOeoTkv/uHJZ3B0ZBRtNdWotlsxMzsr/OMtg800Ss9QPP2hMMU3jlA4Cm8oAqfTgWAgQP5HkMrmkEgmEaV4p7NAMBhEitLIdrPNRnHyw+Fyc/QkEonkklNujn7ZHT0fzYYjWF9Xg9u2bIbLakGUOlqPy4XRsUlkQAFRZ+kLRhAMhzE5NoD+kXFUkDyXTsBLna43GKBO1E2/IaQiQYRSOer4g/BTZ5lNpTAx40O1xwFvOI6p4QEEIjGYLVbyNojxgTGkTDlk0klkMylMB5NIJZLwjw+h6+wZOBtbUeV2FkyT8Gx6JJ5AU2UltjQ2wk72GMU54JtDxu5GYGYaY8OjqKyi42gS6Ygf/kgC0yNjiFJ8+LoRmKF4+3yIZbLIUMefs1oxPOeHlf4NU7j9o0OobVsPt1XeJEkkkktPuY6e+8MlP4yVSCQSycqk3MPYJXf0o2NjSNMoOMxfncpaYbGZsWPbFnEeX0k4kJX6yTuJRCJZq1jVhR8XpaPnzlyZBCEVOubpHP2UjkQikUguHxdleaXSsSvLD43z9hKJRCJZucjJd4lEIlnjyI5eIpFI1jhLnqNPxSKIprLwhyKodNrg8lTA5XSoZ0oky+floRHc/bOH4Y1GqSIqU4H8FMiSA96waxseeOubSk4R9k7P4kPf/xH80bjqwrpUobMZvGHndnzyjttQ63YpAgPxdAYf+u4PcWJ8QkxFavC7GZ31dbj/LW/E3rYW1bUQ3gTv+8dO4IuPPY0stQtNm+PNreG+d9yJO7ZtKRlvTvNnHvwFfNGYeH9Dg7f3eNvunfizN78edovcLVayfMrN0S95HX0qFsL4tB/TM1PkYxKhRBL1NdXqmcreNvzAVhpplmK4G3zobBe+/PJhDHn9GA+FyYQwQb9jZDfTAOO9+3aJFQXF9F8aGMLnn3wWI4Gg0FN06dfnh8lmxR1bNqPB4xYrwYy60WQSv0Ud/bA/kNfVwh7y+XDn9q3Y2thQVDdGut969Th+cPQEJiLRAt2RWS8OdrTjKjJ8ATHqcpqf7hvA/3rkKUzQxa0gbEpHgtrQ+w7ug82iLH6QRpqlGIb7aD4utY5+yVM3zqp6bNuyATdeezW2bd+Jres7VYkCXxCkkWaphmpmyVEvw5JieppZXJf+0jnFdNmU1mY1JX7F9NiUDbuMnvCzjC5TTE8aacqZcvVRY8kdvUQikUhWJ7Kjl0gkkjWO7OglEolkjbPkjn5kdAznzp7BmXNncerkafT0D6oSBX4IwE99NVMO/rCH/lyjWYxiOpphv8uRLaKjN2XJXUC8F9NVH6oUhWTFdDTDKzbKUUxHM5wf5TCWq9EsRjEdNpwm7UFSKTjsYuXFbkvRpT8LdDVTDqFbJM+1uJBQObEIHC+jnma4Dgi/y1BMTzOvad2mNBXT0cxiFNO5Ug2XcTKVwrDXixNj4zg1PlFgAtFYUT3NcL0d9wdw0qDHZnjOK+qR/vzF2gLDs/iLLK+0icn+gM+nnG11wJSKweqqgLvE8kp/LI5f//q38dDhY3S+VXVVsDhdeOj3PoA37timuizkD7//Y/z9U89x7VFdVCwWfOjQTfi/732X6rCQJ3v78Zb/9zXEw2Hx8CsP+XX7nt34wW++D3UVFapjIYl0Gtv/8gsYmppWXVQyWTQ31uPr7/+veNOOrapjIeFEAm/5p3/Fs+d6KON04WZzsDqd+PmHfhNv3F5cN00F+w/PPI8/+vfvLcgvUJz+6j3vwh/fcajksrtHunrw7n/9d4QDAS401ZWgCnBw0wY8/7E/gNNm8Fdl2OvDByjcp+jibQzb5nLhxT/6EK5a1666LOQD//4f+MazLyl1Qw/59ek3vg6fe8edqsNCvvLiK/jYj36GcDxRWFapNG6nfP7Z734AbkfxOvbQqbN419e+haSxjlADO0S6X/6v7xYrZ4oRorJq/fO/QiSZVF1UKL9clE8/+OD78Zbd21XHQljnnp8/ii88+gRlkE11VUkk8cX33oUPUx21lSir7x45jl+jsoKxPKgO3LBxPR750G+jwmFXHQs5MzmND37re3jlXPeCsnK63Tj7qY9hQ0O96rKQX//6d/Dt56is9Nt4cydBefy3d70Nf/S6W1THhXzwm/+Bf6Py4njmYV27HZ9+0+vxube9SXUsjp86tziVzTw5ioZFLIHllVXl4I5zOhSio/k6wiui6j1uOIxlUISpYKigM6QhBuWxA5XULheD62YoEaeQ58Pm/rC5qlK1FefLL76K3/3Gd5Uo6+s2RWNHWzNOfuqPYNW3VR2vDo3gN6iczw2PFpYzpcFGcX6Z2uSB9jbVcR7u9C9gCwQlg6pra1FdQ6bCjara+pKdPMPL10QDpErAlUhveOkYr5suB68x5k7dqMuJ9sXn100XwxejixBXZKMuxSWRSSPEnUoJ+DOEQWqsC3Qprbx+ekHHoIN1vRxvzheDbpryIk6dVym4oxfhcqXV67KhePspTexHKWLkt8hvrrgGfb7olttsLkKdntA16LHhJ/qsXw4fy4vkt5U6Mt8i5SxZHmGtXRnymk2W2mmE61AZ+BsRouMw6NrJbbE2yXWwmK6Z2mlgkTb5zVeOoPYz96P1z/5CZx5A0yfuxp1f+irmQjQoKwG/J2H9+N3ifL1+O/m37t6/xmNdveqZC+G2/ht0cWv55D0Fum3kV9VHPolvHz6unlmcr798BJUf+RNxvl6/5U/vxTtoMFmuL7Fw5875ZTTULnjAVrpFKohBHQ2yjfo8EDkfltDRSyQSyfmToYGGGHkXMRa6++WBTil4JC4GbkV0eUS8WIcpKKK74I6qCGIgLjrnIvqrDNnRSyQSyRpn2R19OpVCKp0uOx0gkUgkkpXDsjv6kbExDPd14XRXt+qi3F7xQ4AUXQR4v5AMHZe7DvDDFV4hwOcbjZCXUc5lFVkxXbGap8xtIEdKPKWmc4rpKw8ySoVtEnFmeTG9VCqte1xjgATaSg6jLucVXzzLrahgGYeh5bHesJ8cr1JhszufJy7QBsMP1jg/yhVWlj+dWCRcoU+UfuJvKltWHHa5FSjsL4ebzSwMW7iX1OVXwZUHUxyGUVfLw1KYcqZ8nhh1lbLiul0ibLWcOa+LlhWnmfKzZGERqXQ5Xa5/pdEexhl10+Qn6xcvKyUySv0s3i6Y0uWs6hLFdDnOiry4PnubTisrmoy6Ih+p/EvBUysiT0qUFeclP3gtBceL65exbbB9Pt7FYX9LlhXJuB8sVc4cI6OOZkhRTZNybjEyVIeyunDLxVNj2R39xg0bsHn7buzdMb8qgZ9C8+ZnNpsNZrMFFjrWP2g2Il7dtVjE+UYj5GWUTeqKlmK6JvLXUuJJtoD8tVC4fF4xfU5DydKhnOc4s7yYns1mLV02JOA0c/hGXc4rK/1ynErBMg5Dy2O9YT85XqXCZnc+j8NYoEv+cn6UKyyzhc4pEq7QJ0q/fp0rW1YctsiTErC/HC5/K9ioK9xL6vJHcfhZPqWLzjHqanlYipwpl88To65SVmU+ramWM+d10bLiNPN8c8mKQnllLafL9a80HO9iurxyjvWLl5USGaV+Fm8XTOlyVnWJYrocZ0VeXJ+9tVrpHDrPqCvykcq/FHyREHlSoqw4L/WrZYxwvLh+GdsG2+fjXRz2t2RZkYz7wVLlzDEy6miGFNU0KecWw0J1iPeC0nTKxVNj8TMkEolEsqqRHb1EIpGscWRHL5FIJGucZXX0Ib8P41Mz6O/tFr96+GGN9lCAHx6WeXaTf0gnHoYYDFNGNS8spav+FIcipT1UKqbPphzaA1Ojjj7tpdDSZNTlOPFv2fzieHOeqecW6BPabylYznHX62k64sH3ImEXC1fTL838JGMpXfa6NJzm+fQV6JKiVo5FEVFW5EbdRcsqZ6I8KRMu/5pKh635r/0W6BOLrVYrp6vlRyk43sV02U2hTNjqOUZdNgrl08yU0p0PvwgkKpXfos6WevBN8Py+9mDcqMvpEb9l4i38pvOMbSNf78rEmyWl8lvIWbfEPLvQNehoRshZt3TQFD8WzodbNn9VltXR85PkZCIOM/kr3vzSwQ9rtIcC/PDQIC5Ae0gnHoYYDFNGNS8spav+FIcipT1UKqbPphzaA1Ojjj7tpdDSZNTlOPFv2fzieHOeqecW6BPabylYznHX62k64sH3ImEXC1fTL8185Suly16XhtM8n74CXVLUyrEoIsqK3Ki7aFlRJ659+cmoK8LlX7oYlELzX/st0CeWsh99KV0tP0rB8S6my24KZcJWzzHqslEon2amlO58+EUgUan8FnW21INvQvSlZcpK/JaJt/CbzjO2jXy9KxNvlpTKbyFn3RL9r9A16GhGyFm3dNAUPxbOh1s2f1UUn5dIdV0DNnR2YMPWbWhuKr6PiEQikUhWFsvq6JcKb8q0vakRmxsasKmursDsbG7EhrrSGy8x+9e1Ygfpb6yr1enWYntjA/a2FP+Wp0ZHdQ12ku6m+sJwNzfUY3dLE6pdxb8jyvDmSjds6CjQY7OBwt7f3orWMhsZ8SZWN2/sNMRZ0T3Y2Y7GSo965kL4Ve7N9bXYyvE2pHkLue1obiq5SRbTXOHBVevaRFj6sFn/hvUd4jXzUtR5PCJfNtXXG3TrhHvbIps3HWxrxfbm5sJ013JZNWIvycqxkcqIy1QfpkhzYz12UdgOXhZYgg4KQ8S7QJcMlfMuyq/acuVM+X375g0Ly4r8vKZjXdmyspkt2NZUj82GeLNf2yk+nKZyS3xbKD8PdLRTWDWF+qR39br2khtdMY0et0jzxiJlxZtc1VE9KAfn6TZqf8Z0b6dB2y5yLwfXr20izfO6G8lwW2NTDpE3FIY+TPaH83AnlZWnxCZujN1mwY3ri7QrKiuOU3OJDQoZbjP7qN1uaijUZb92Ud1sriyty3BZ7aG+yBg2+3eQwhZbM5SgvYbLuXibvJ7aZLm7BY4Xl9VGQ7y5T+Pyb6A2u1y491jSN2OXQyqTwdDMLKyktpkq9IaaqnlTXY0bN20ou/tb//QscukUncs61aou/ZJ9b0sz9lNDKUWAv8U550M7VfqNed0qrKPw+OJxLXXkpXa84zm5U8OjaHa78nps1pM/m2tqSLezZLz5Ra1z41OoslkLwuV4t1PBHdqyCU2VxXV5jm0qEMJcKITNVBH0uq2kex1VjK3UULRbOyN+SvPEnJfSXFEQNsebK9ahrZtKdj68o+DIjBcOqrTGsuqsrsRt27aU/Mg20zs5zW9wUOc+r7uef6mc97Y1Y3eZzn42FMFcIEj5oy8ryq+qKuymDuC6TetLNgh/PIphqiedVB5auGzayb6bLjx8cXWVKucslfMIl7O7QJfjvZ7q2I10EWgs0YFwHZnw+xGKxKis5tO8ieLNF9ybNm3Eerpol2oz3nAEY1RWnM6Nqq4IW62f19NgoVRZRRMJUbfdVsuCsuog/dfv2EKdpkM9eyH9VFa5TLZAVysr/tbtljJ36T1T07BQHRftUNUVhnR5ELSrtfQAbJbSPO31ifo0r8vlTB0pdVxXU0deaiDDLwedHB4RbUgfbgeVE7eV6zZ2oL5Ex8dz6PwdX36pSF8/ua41Ufnevm0T2ij+pZijeI9Qfi/I60qqnxTvg53rSl6YuW7P+Pyifha0SYr3FhqM3LJlY8k6wpsnjlG8K6zWwnZFcWW/btu2Wey+aUR7XqBn2d+MXQ7c0bMpNkXFDYV3tywH78KXEQ8cCjOCdQu3Ol0I7+SoPJwo1GUXjhNvRVwK9j9Wwn/e+TK5iC5vVVwM3nGw3MZNrMvxKjGlJ/KLzylFihpDIl38rclyO24yrCd2RCzC0vI7RWkzxo0faHI5l9dlv4ulK0f/FsuzGPm9IFiVFL9NWyI/GFYLl9jpkcuB60kplDyhemBoo+wnmzi/jVm2rErkNzV6TlNpTaUesTEZAyc4r0rVAY0E6S58uKl8VHqxesI7Xy4sK5PYsKzczqxMqXSxm0hT2XaVLeo/5wGXVbJMmjm+Il1FOlQemHG7KUea5EXPIe/Y3/Mt50XbJKVX6BaNN7WNRcq5GMvq6HPZDF45dgzdXWdw5MRJ1VWBryTaq+PGq4oRZQVJ4eb5mlHPUH8XokmK6oqwuZsohRo3Oq+Yvng9vSRKg2AW6FG+LCnNxEJdzofST865qFkmXntW81hvmMXCZl2jntAV+cV+lMkxinexcIW+OEH5KUap/FJ0yd8Fnc48XIr8KjivgDDqKqskygRMiDwR+Vaoq7zarsa9BDzqZRbocrj0Ww7OLy0co75IVYlyViinq6SpnLYWP6OuFmcl7IWdh6BsWTGlQy5bzlzGZdLMuqI86LeYvijHMmgrZIrp8W/JkCkbtNU2Rl2hR+7lP+jDW2WUaZOsWyKrGaOOZihWZdPM6WG/9e2ifJ1SWFZHbzJbcPW+fdiydQcO7t2ruirwtIL26nipKQYNZQWJcr7RqGeovwvRJEV1RdjFxjsaatzovGL64vX0kvCr9YrPC/QoX5aUZmKhLudD6ekxLkKWidee1TzWG2axsFnXqCd0RX6xH2VyjOJdLFyhL05QfopRKr8UXfK3zIoKLkV+FZxXQBh1lVUSZQImRJ6IfCvUVV5tV+NeApNaDxbocrj0Ww7OLy0co75IVYlyViinq6SpnLYWP6OuFmcl7BKdQtmyYkqHXLac1ZUtpWBdUR70W0xflGMZtBUyxfT4t2TIlA3aahujrtAj95JbXQh4q4wybZJ1y/S/Rh3NUKzKppnTI1b76MItX6cUyudiETgSbJbgt0QikUhWAMvu6CUSiUSyupAdvUQikaxxzqujHxkewkTBB7RzSGd4T2jeNz0Lq8kKj90Bm8kCCwWhNw6LFVUOpziPz0/xr3ZMhp/LNHgq4LTa6GxTXo+P7aRb6/KIc7TzhT+qPh9X2J1wWK2wmArDtVJcKh0OCt+OdBFdNvwMjsPm0PS6PF9c5XDBZbMjo6ZzQbxJt7myUpxboJszodbporywzuuSyadf6OYo3g7YzVbSKAyb87DG5Rb+F9NlPx2kV0NhGMM2U9hNFZV0/ny4HGdNn3+5PDhsY36xcVnt8JDR6xakmcqhzl0hljHqy4pnRjkt9SQrlV8cdiXVAw5fHyb/47XqvHzMkjMXnK/X53LmOqLXFYbSoeSlpSCdBWFTnNqqqhfkF9trKa+dFHd9vDV/2HA5cF0w1m3+57DYUEnxKlXOoqzonGouKyqbQn0T1T03Moay0uLN/rBuBeUZLznV67KppDQ7KS/1ugvjTXlGfnBoel3O7zpKd/58/tXrijbpEe2vUNckyo/rXrk2WU3hsq4+TP7Hech1gMMv1SZzWc4XbpML86vapbT1UnVM1E+KtzG9rOux20W7KV9WSl+1oF3RP16emU8z6Rl1XVQ3i+lynjVRerRzNX0t3uwP12tR/wv0yFDddlMfxPVAyy/WW2xhAsMz7ffefffd95BRXHTwAy/eb9n4UMLr9cJMkampqhR2Xl4XT6RR4Sr9gkspeBkcNzyng8JR3ZZODpF4WrwQ5LQv/6O54VgKDpsFNuvyr3exeIb0qBDFg1TVcYnwQ/JAJIlqj33ZulymEYp3hYvSS8rLUeen87w8K56kjpL1l4lWIV3O5ZdVkiolr6SxW/nhkeq4DMLRlHh5xm5bflmFY2m47NQ8uaxUt6XCHWQ4lkSle/llxeUcip6fLiOW91HH73JoD0SXDpcTL8PzOJffJpOpjBj0OB2cX8uPOLdJfpnIcV5llaK2bCn7MlIpRH6lqC9xcne6PLisuJwrXOfRJqlNcZq5TS3lwagRrV25qV0tF+7suU07qY7wCpy0YanqAw88wOY+jtWyO/pSZGNhzEZj8PJH4UN8MTBjbnIUjpp2NFfb0DU4iQNb2nFsLIBmWwoZuxv7du5QlKkTmJiYQNg3i7TZiaqWVvQceREpiws3X3sQPd3dMNEV2O6wIxaYQSgB7Lr6ejS4lYo8PDpKowMzhmajsCMB7oomxofRuGEP7JkQJv0xbGqrw2wghHAohg0bNqCtpUnoZqJBnBybRXdXL67fuRkOtwuvdPdjfVMDmmsqMTztQ4XHhXg4jGmfHzu2bUNne2u+MnV3d1HaQzC5qhHPmhGbGYCloh4b2tspTaOw2hww0ZU44p9ByuzB1ft2U4dFhZrLYnKwF2enAqik0UljhQvhcAhT1Dls7VwH78QYPI1tiIXnkIzlMBMN44233KQ8dafAY7EYhgb7RWP01FbDP+vFyOQcrtm/B97pYWTtdVQoCWRSUQz3T+D6N9+JesojJkRpGRjoQ5Iu0HYakTmcdninRuCq60Cjx4Kzw9O4emMjDo9H0GJPkV8uKqudQhe5DPp6BzEyOAxXUx12rG/FK4e7YXdbcdWenejpOQeLpwX2bBBz03NIOKtwy/VXUbkwWQz2D1AHGIaN8iVHo3Zq15iZmqA0tKDWY8XQ6BQ2bOzEyGwQllQETS3tWL+uTWgn4zF09VH+mrLiww8OunCMTk6K7TmqaaDB5VtdWYMZGoxEUkls37QFbeqLQKlkAqfPdqG5oRqzwQRyFgdi0/1IOWuwlcKbHB+hOwEbTDTaC3mnkLZW4OC+PXDyR2WorMaHBhDIUj5NT6KjuQ6JKL/8FMKW9R0IUdk6q+sRpLplz6YwOhfA7YduEhc2xuubw/HjJ6ik0ti2/xp4h0cwODqG/VcdpPINUEeRER1jjnRnJqbRtm0PtnU0C91IwItByuuU1U13phnRLn0zM3DXNaO12omTA+O4akMDzkwlUE1llTHZcHDvbqGbzaRw9tQpjNH5VQ3N2La5A8cPnwLoTu2aA7vRN9BLcayitpWitjdD8TDjmkM3o0Jt8mMDlD9mMxKxKDKuBgQHTsJLreu2664RbZJfPjRT3Y5FQzQASWDrjn1oqlVeNvPNTuH4mW7k6G62nfLLRXkxMDOH+spq1FU5MTbrR0NdLSYnpxGgDnrPpk60qy9eJaicz5w6hmDaBJfJicr2Noyfehk1LeuxsbON6t6AqLcWCt87MQxzVRv2794uBm689PDwqy/C4amk+kEdN100sokYprwhrKd2FaI+pqK6Br5QEnZTGlO+IG658Tpqk0pf4qeyOt07hKZqDzzUFwQjEYxOzWHPts2YmR5DRW0zIt4AYpQe39g4bnnd62ikbUaa6pdvZhpBGrgmE0l4KuvgnxlFKkJ9Q10bKi0J+IMxumt0IkxtOBPwweauxb49/BGnHLz+IEbHJpCJR2GlczraGtDVNQh/PIEbD+5F32Af3J5GpOJBavthRMMZXHvbzXCrHdEl6+j5ssgvKeTX6/J/PqZeiTOfV+vwCxZ866k6CzcNXj/Kht3YD746qj6pds4OtrAudW+8+oftBOtpOozQI3tOKKl+5X+VtOXP5fNUGQs5Ddr5SjK0Y0WurDpSdBll/SuhyvP+ij86vwg+NqZZiEQ4fPr8+fO/whuBsgRLgWX5/GJ/yG2h7nzYvMxOidm8Lsvz8Hl8vuqnUlbkLHJAX1asq+QZ5yMfa/4oYXL50ZBQSZGQ6XV5/bHIU7KxWj6eQqwe635ZV/Of48zo5dovU06X7Yo+y+frmJCJPwv9mo83jRipEbFdxJuMPpy8nvCPfum/vqzEWnEKk+u+UubKuZo/jD7sYvFW7CynX1Wfy4rbAdfZYmWl1Av+Nx+W3l/2I99GVZk+zVrd5rTwsRZH/lXCJDufoLpxvtKPQDtfQ9Pj2PB/vV/8W5BmEW+hpKSP8k/ph4QrO+f1GD7Op5nctPxiqT7d+l86EOeTxVBWapskbaPOAj+IYm1Sfx7Dv/ySltb3aX7TH+EmXEhQrB1rMr2b9mssq/Pq6Bnu6PUFIJFIJJKVBV9cuKPnXz1L7uglEolEsjrROvr5cb9EIpFI1iSyo5dIJJI1juzoJRKJZI1Tdo6eH8BqD2MlEolEsnLhFTfaKikNbY6e1wUt6cMjTz/6U/TOJjDefQSnBycRGB/DmYFhmLLKkh5fNI6R4UEEgz785GcPwlNRjfG+czh26gwqqirx+LPPYOP69RjqPoPu/jFUuO147vkXkTbZkIiFMTk2itNnTuOXLx5He1sLXnn2KXR398FlTuDZ7klsbK7F8cOvord/BGdfeRbDMyH0DEwh4J9CKBLB9Pg47C43EpEgDh89iuePnIYp6kNXVzdmZyfQPemDf2wA0WQGtTU1agolEolkbaAsC1WWfGos+8Mjreu3Y2ezB/tuuFW8pNRPHfO5gQGMjA5iaGhIvCnrcriwZfM23HHTTRjqPYeeaT+a6yrRRR14Dsor+oN9vZieHkNXXx96RsZwgjpzt9sNR0UV6HqDgx2NePW5p2FyV8LjNON07zBq7RakYhF09w0inUti3fbtsHucCE4PYGp4CFOTk2ju6ER1ZQXGBwcRCfphcTpwsrcPs9PTqGxox9jEJM6R3TfnVVMkkUgkVwZy6kYikUjWAOWmbmQPLpFIJGsc2dFLJBLJGmfJD2M1uh96DMMvHcHkiTOY6+lHRXszXn7hWRw5eRpjI0PwRSM4OziNoHdKbJrVPzQCpzmFXzz+NLq6urBu81Y49DvTTcwCDz0DnOoFjncBFW4MTAzjdFcvhsk/cyKEB58+jMHhQWzbslnMNUkkEomkkHIPYy/KHL22wU4yEUcynYXD4SAduorwtyCzGYQicbhddrGVscfjUrVKwxHmMLPpFMKJFDx2KxK8jafLqZ4hkUgkEj0XZY4+k0qp+z2nEI9FEE+mVIlyQWDsDicqPG7YrBalk2fot7LSA4vVtqROntEuLLySp4r8s9jsspOXSCSS82TJHX3MN4Vjp8/h6ZcPo7v7HPr6+1WJRCKRSFYyS+7oK5rW4Zp9u3DHzTdg3/6rsXsHb5YvkUgkkpXOkjt6iUQikaxOZEcvkUgkaxzZ0UskEskaZ8nLK/0To8jW1uHcybOodtnFCputW7eqZyrfKzQu7ZFIlgyv3OIPpl9pZLLceFSLRLJ8+Ju1bMotr1xyR89r25XvEfIHgMXnaws+iiuRnDf8ksdPngD2bgOa6lTHKwBO94NPAdfvAzatUx0lkvPjoqyj586eO30rr5G3WGUnL7l4/PwZYOcmpbOrcF85ptID/NqdwLNHgYkZNTMkkouPnKOXXF4eeR5obwa2rlcdrjBM1AT/K3X2v3gWCIRVR4nk4iI7esnl4+nDQHUlsHerMkd/peKwAb/6ZuB7vwQSSdVRIrl4LLmjT0TDCIXDdIc5B593Fr5gSJVIJOfBC8cBqwU4uJM3RVIdr2A8buA9bwK+/lPVQSK5ePBE+5J2r0wEvRinW8upySnkknHEUxnU6T7Jpz2s5Q3OpJGmrHnlFI0cUshevRM5uw05WW8UwyP7zhbkvvEg5c0umS/SLMlw/8xG63/1XNTdKyWSJXOiG3Q7CFy3B5Ab1RVnchZ48Gngd96tOkgkiyO/MCVZGZwbAGZ9wMEdspMvR0sDcOdNwL/9WHWQSC4M2dFLLg1D44rhB69VFaqjpCTrWoCbDwDfeUh1kEjOH9nRS157pueAszSa37kZaLyCXoi6UDZ1ALspz37ypOogkZwfy5ijz2FoeBSRWAyWbBKwu7F98yblRCKX44exhQ8CJFc4XG98AZhfPIHc5k7ktq3np/aqULIo3DrTGZgOn4EpFEX2TTfJ7RIkC9AWzFyULRBAHfmM14d0PAGH2wGLzYnqCo96pkRShHAUeO4osL4N2LFRdZQsG15b/8IJGlxZgZsOqI4SSSEX52GsyYzG+nq0trehrrZedvKS8tCAAM9TJ7+uWXbyF4rDrqxSCkeAo2dVR4lk6VyS5ZXxQAiBsQllpz7J2iebhed4DyJcba7aKcv9YkBtMReLwfnKGWTpDim5qR2mtJzGWevwZLiz0oPqTirvRfrhizN1cwHwix9ZObd4ZcBz8E8dhrnCjey1NArlFzi4lkkuCqYE3Sn9/Fnk9m+XO15eCXDzMZtgpn54MS5KR59mD7jD5jexhNAM25W4f7ikPM8fA5JJ4PbrVAfJRScUAR56Fjh0tbLmXrKy4cFPMk0H57FYhVV4ixDua6k/LsdF6egH+nvhD4VBlxbYkIHZ4caubfMfHtFex10AXY0wOQMc7xUrCCRrmHAEpsoK5PhlH8lrB7VH06wPuZ8+rbyT4HIod06XktpKoKMVsFInVMnbLuue2XFcLnV8LifcAWudcCQm2oHYifR0L0zTXpj270Du2l3IWS5gYFwmT83cx9Lw+7JP3UgkkjVMzxAN5Lpp1JoC6muA5noagVroAkAXoXa647iQDm4lw1tV8HYesTgwMgWkqJPduwXYvkE94dIiO3qJRHLp4Q7wdJ/SGfJOpXabMvLlqYjV1qfwaJqnX7LUkfIFjefM920D6qrVEy4/sqOXSCSSNU65jl724BKJRLLGWdaIfrCvF2Nzc6hyuWC1ObFzB926ELz1QSSeprub5T+AYRWOxPkuwdOC5DvCZUO6rH4+uhcab34Qf743SjnS5S/QnS/nq38hab6gciIuRP9y5RdzoWErFVQ5XA4XWlbnqysgfRHt8wn7QvL6AuN92cr5QvKLFJ12CxxkFpu62UHm14SrRCKRSNYY+M7/Dy2LNvAjsdIhAAAAAElFTkSuQmCC">
            <a:extLst>
              <a:ext uri="{FF2B5EF4-FFF2-40B4-BE49-F238E27FC236}">
                <a16:creationId xmlns:a16="http://schemas.microsoft.com/office/drawing/2014/main" id="{F67F28D2-CCEF-4B84-8955-3DEB0BCA32AE}"/>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png;base64,%20iVBORw0KGgoAAAANSUhEUgAAAiEAAAFICAYAAAHxAx4eAAAAAXNSR0IArs4c6QAAAARnQU1BAACxjwv8YQUAAAAJcEhZcwAADsMAAA7DAcdvqGQAAP+lSURBVHhe7L0FYGTZdeb/FZdKzNxqZu5hJvOYHVO8DjuJsxvYZLPJ/r2xs3FoN157kziGODHbMYw942Ge6ZlmZhAzq1SlYvyf71Y9dUldqiq1oKXu9+t+qsdw77nnnnPRAKBGlt+RRSfBVxkon4vH459NbOsYDIa/NCbX8c0f/Cy5luDFA6eSa/OP2+dJrl07kVAguTb/6JIyjSmSonOFSUmJxWLJPQYYZUnF7/dDzkluZcbhcCTXlg7BYDC5lploNIr8/PwrkmI0GhPLtADR4MdmW2KxKDyeueuLheDAvjfwhX/6J/hD0eSemZmUlNTQZLhogmGz2ZSk5OXlJXYsQ9xud3ItO8XFxVckhR+vLVbrlfUbgaKiIpxv6VC/mRaTyaTOv2kU7R27t2NkoBNff/lF/Py730NvCPinb/0Y3/3xs8kzrnBdA4XKPS7/ZgMV/mSmMEsK8gvxUG0jdj3yCIZOHcMjO7bg7W+5DdH41fejTom7vrZWLRrBhx9VC/H5fOp3vgmFQ/GRkZHkVnZEicclQJJb8w/vz/CYKimxMLw//yDi7R3Mh5M7Fw6T0aTScq5YLBYaV8mt3AkEAjktGlMDxWiBuf4uGFathGQ3yZ0Lw8TEhDIB+KG5cunSpeTa7LDb7bBZLeo306IxmSUnNtOzUFmyPFf9Zot9TYcwEOfC/v1v4vDp0ygoMKG0fjM++OC9ySMJGFEiuVPN/IMnzyTXgAtnj+PowYPJrYWBgZEaIE6nM7k2FQbG8PBwcuvaccOGD33gA7h1y12oLSyCNxLABcmq06EUbSbmS9F+8bkX1G9ra+tVClNM7Ljf74tHIpHknivMl3I919kTf/P48fjYQF/cF7r6OWLkpVG0C4zfH4DL5UJDQ8MUCRkaHlJJyev1KQNKAgYSEcmjksxmmW3PxIFTZzHY34lXX3oRT73+ptr36v5j6nc6SlI6Bwbje9/cJ2v++Ln2C9ylYKzOl6T8n6eeTa7F4wcPHpxciLgZ8aGhobgkk3g4HFZZ9UKZAjOhScpkoGRivl7uC888H+/v71PrTCZMFlrSCAYDcdEpylaIRq8W7fkgEo3Fj505F/cFkt8TDcf7RpyJdeGq5POTE2fwR489kdyaGxLTk3k/1+WD8e+P/0Ilke+/9Ip40hPKnZ/49rfh/e53MSq/wVBIue5erxfO8XHlxDHXm0+OPP44SgtsGBn3oLOrWTS4GbXlJcmjV5iSJUv84J/+9dvYvHEVbGEfesYC+MQvvf+asmRJdmhsbFQ6gsuXnn9J5SL+3m786a98UumUkAQGj9Fser2sTK2bzeZJ++Wee+5J3GyR0LLkyUC59KYHG+4uSATTNK4lUHp7e1FfX5/cAkLf/CbzYFyUD9/wkQ8jHAoj/J3viHTEkFdaAutHPqICIxwOSYBYVQAtNlfZKQVlJjGS5kfLazC5aItBJEC0B7bJr/knP4XjiSdQ+ulPI/LhDyHv4x9HRJKZz+eF1WpV519PJgOlfnMejKY0YnKNVFdXK72hZb0mJgn54JjoDUqEQZYx0R1Gkxlujwc+OTfPnoeQSBCPLwTNlzuTa5mZolNmYr7M/Eg0Ig80KIXK5HHy5MkpxQC33nprcm1+obLPBb6XfOcVnZLYrSOSnQgUyTr1QEki3rJe75OOSUmZb0NptrS0tGDbtm3zbrDNBmYKJSUluqSkY1JSMlVn7G1tT9gaEpJazsFcg1lnVH6Z3V4r961ZpX6PHj2qJOW1114WO0EMvG270Hb2JMrrKiS7DuHWXbcj8tb3qHOJ9aUnk2uJ4sbUkrNMZDqXuZTYSVcUbaZAOdjZfSVQxK030RCjvSGBowVSNu5oakyupUcLlP6W82hYsxGHmluwob4BMYm38sI8mCw2+F//8+TZU9HeLReuOle28x74O7U6q0D5z4/9Irl25abTf2finz94JXYzoQWKzWIWk3JqINO+5RN8T/+q2p6OeLvyDsmNFBzv/n5y7QrzJil//MQz8jfxavG4xJ3BmBIoie3pfOG970yu5cZkoGR4D/dXVibXNGIo+t2uhU0+cdEPk7GeEvR3fOkrybUrkkIO/uHvKlNeXZtFYrKRU6B8fV1yLUHRp8T9F2YTKJmscy1QpkQx/REGhuYX8kOJWfZri8VkxP4/+B3s/fRvqGOLSiw6uWgBshCkzTZYrkIYcuTS0Iha/ucjD+ClT/3qjM01Fhpz/R1qKfqdtuSehWEyUCLil2nOmVWkQf2KV0vMsq2WOWS92dixY0dybWZMpetEef4guTX/aClj8ivNska7I+hxi26JKrU6Ojiojq0sLkLvZ/87Ht54JU3PRX/kwvDYeHLtCqG2q1sIzJZc3vuqqB9zjopuMakssKSiQu2jlCwWgyNj8AeCCAe88Pp8+MkPvg3P+Ig6FvcmImmh4berIn2dBAZJQ8l8Roeo9PC1b/2H2lgIukav1gmkub0H405XcmtmYn1zrzvOhaD4VUSXkGksnsZcJlyREPlhdcNMpeaplduZYNvZpQTb8ObaCIjuxKImGbYSYKl9JlSkzKOtw4qsL//gJ9hUU4Gzly/hT37/95NHrmYyQFIbD//rv3wJv/XpP0xuJU5azoyz/igHa5tyUVxcrFZuaMTrjf/4F09mbdjT1dWlfq+rUh1MugizJVWic6G/34kDRw/gsaefRHNvF/7t3/8J59rO42/+5V/xxcefT56VYFllu0NDQ6gQl2I21aUsQ7HZ7Dh4+gzMFhsKqqvRe+4E9mzfjuGBMRjzbVjb2Iju7m7V+kEFSLj5Cfhf/RO5PI6iT7Ug9OA7xc0Un0acO8tjVxfTzQfNzc1Yu3btrJxFNuVi84vZkGuhkhYgKqj9L/0+DI5qWUu+nASG9fv/grgr994Ms6WpqUkFRn9/f3JPdmZqDZkJlvEwULItGgnZM1kQ901Nz6Ff/jQLS5Jb849W7sI2Kdloa2tTeqOysjK5J3dog7xy+ISSEi5hkTJtPXXRuK46hI8+cvQobsuh1cCpU6dyKlCaDmP/+489BUN9DdYOD8FVlY+oNwaL3YJ3PfRI8iwRgFBIRdKkdjp16kRyDdh36A08e3DheoxqMMmkGmHp4kbbdy2BofHxDz6K1fl2GJvqcMuGnXCZLagoq8GB41caRE++BiVkMWCrRtf4eHLrCocOHVK/0Wh0SsNgibG4KF61TlviWtGuPXzsTPz4xRZZi8XHxt1qXyqSJNXvoiWZv/7RT9HkyMO7778HvT292Lx5s9p/8OBB1T5t46YNyHfkq30s56XJTctRq1q9VphkfvbMS+h2jmJ1bT4q8oowHopKbmVHeWkZ7tqdkDwtyagAibi64I7Z0NnfA18giJ3b70A+C1vnkb+RAFlTUoS33HYr9r35JqqqqtR+1p3wRcrKy2GRLJXrdBeobKlE5+osMkA0pcm4nymb1xoOqq82F69AWWk1dm3eg7t33zXvgUFshYXoisbVR/MFb7vtNrUwZmiPUBJoZxiMBmVrsLaQtsp84vFOoGMwUeDEZHGxo0etEy2dTH75L85eSK7NHX4kY4Y2AG0HWphMAqzS4Ifu2bNHfbz3u9/BxnPnVJaaJ4HEGHSNuxK9OSUm56JIp3PwyFGcOnsaPS2t6Gy9qCyujSsbEgdTmNQhh8dGEbxwCSV1qzDcegZrmyqxYt0uddK1wNsyQNiv+OzZc3htcETpgt976H4JDHZgdiD+wx8qyXhVzGkGEK+xScCwGcadd945aavMhdQkk4kpOoQ7LrwxgU33FqqD882hw4exUySBcmn6lV9R6dVmtWH8q19V9cyFn/qUanrBV2Gg8QMy1c3OhmsOkJ7zfjRsnvsLaCRvq3jxxRfx1rGxyX3qw+U3/EsfkhcJqxceHhlGVWWVJBcXSkpKJUB8EiBzL32bbYBM6pD5DAxCbc6FMV9aWjolgJSml8XpciEoycpF/WIyq2STn1+gnZX8nR/OdQ/j4Knzya2ZWTQ7hDBwuGixwYa/hLnKtu3bJAfKvQNkrrDHRi66SCt3XdQAWQ4YJI3pAZLC/FtgyxwlIczirjfMCZgjXE9YWLVkJGS+enbOFSUhmepe3mDj3uT6XNEaA2u/965eqbJgWqvMecJj7TjY5sKqMgdOtY6gpioP4QjwwN13IvjuD8OgSbLkA9aXn0qsZ4CW8my67l+4cCF7gBzq6EKcdsMc2NNQB4vJNJnd0nfhM5nBpQaI3W7DmHMYYz4jKgvMCDGbDoaQV1SCwrgbwWNfmrwmF3I5N+/+v02uAefPn88eIH/2xDPwiMF0LXx813bcJVKgvVj2AElnUVI+xcBztiG4/38ldk0ndnUHIzbqXRAJ+YunX4B3lgGyo7oSn7zjSjnp3AIkgednH0RsMKWXNyNePGc26p2J2QbIVRLCF6NzNSHud2FyLJH7/vFrCMn+6TDeDv3h7yY2sqB9uBYQ8kz18dp+Zb2Kw8d+ezPh+rdtMESn5kLZ2q9ei4RMyWVUUZ28pBYYxCr7UhvzcmHL5lwDY74wFa+UGEs25o0GF6QxLyPo6mxXYkxDjuPc4PBkQ943f/+31XI9sN/9WdWIN+89P86YTObKVQESlrSswbCZbMC7iM0z02EsalINeA1VO5N75p9169ZdHSDsn+ue8GB0zKlEqGdkDP1/+edqmSvUF6m/GtzO1pAm3P68/PEmtxYGvseUABkcS9Tl2hz5KC8rlTV5yczvOa9E/BPwup1wjbvh9SUkdXhwAE8/+yJCF/4D0ZH5K/dNh1Ly8qv3+dWZEUk1U7vRPP/KG3ji2ZeSWyLF7mG8fK5DDRkSjkRV/4CQ/B44eULMluyDYM4nBy53wy8m0fiES+W+Z4/xHRKF+3y3nv5uxMRWS8dIXysicm0kGgNHFupoaxNzyK9KLUPRiNqfjuir++mDsdWS/Equ65eULPeJtvcgeuxyIidmPiQ+V+SsbItJlY6ebnl3Mb/4PLYrTEdY3ocw5S4Wl1rak2sJLra0SXhGcOjY1Kp9XZOkwyd28StHkxvXwMYmYG3m/qrLBWoSXUh0MnJVdqOjk4550yTT66q7+oaxoq4SF8+fxuCwE+s3b0VrSy/uuXN78gzR6K++hk07dqPEHEF7Zze8MTM87lE8eO996JB8fEV9veqUUVCg1XbmRlhsg+8fPq7WD3Z04Y6VK1RBXl1RAaw5DG2QjkAwALste5XxbGHxDV2qucCWJ7lUVs4GFlmx7dJV2Q3LuGaLVv42Xw0a5oP25masEuf+yIkLuHXXJry5by/uufu+5NHZ0zUwgtrKCgz39qBuxdXNbq6FkG8CMYMRBosdQ4ODaKyvSx6ZPUtESHhaeqt7KQrJzYZWcD1fsDNAWVkZ56642iZhhKdfEk0o0y3LlcuXL4u7uXBt/FMZGRlRA323ty/sYA8LxdwN1/6h5Mrygs1mOdryQsMWq7SpmNpXrVqd3Lu8mLuQ1CYacC8n2MyYxiJV9Hy3pZ5OYWGhesZ8NlHOxmMvv4JvPf10cmvuTLFJ3F9pAkxTDSBT5Xbkv/8xxNs6EP7Uf0nuvYI2UttysknOnT+HLZu3qPXZVhDngtbBj8YfsxoOYLuQLKpNMkm6InfNS2PR8zW2KVkKtLe3KwFhawguHO3v8OHDyaNzhxFWXZMY1TgSCS+4gCwGUzSJIkYBSHoyBpMs0+QoVUBSutouF01Cd5FZQCqHjxzJqb9kNlTdjAgeW59Q+JilLQbTNUlUtKMpRTtGY3GYjLm/S1ZN8p3nnseBo+fxxC9ew5NPXans0/j+C6/g0KlTmIgvTgDMN9MFhMz1SzjsLoWD2Qtb+HNZLAFJR6qAkNkICKH24/do8OpZlbiyFjjkn0BB4dRJHZaDJqF9wJEXpnNENMn08dqpFTjJFzsMZkLCTv1SQDj0TUnJ1ZNdLDTTNcljB/ah+1w/dq53oLa2Ea19Q8i3F2EwGsIaox0nertRX1GGKOzy3l4UF5fheFc//uv7366uZ2tJZpdMUNQksxaSmVhKQvK3P34MJnmXFRYTPvjwQ2ofB/VvaW5JNEScBo3XnTt3KiGiy8pzGOFJdauOUzuwKQIFZ/Xq1ZPCwXMpICx32bRpk9q32MxkuKp3lPefrU6bLiRzd4GXIKrNhiyMYKpNagXWu3AQHEbk9IVCQDhn2YoVK9SkK+vXr1ezWXF9w4YNqlylaUWTpLoiXLx4UUWAJiBnzpxR91kqBDhyquB1j4uJGcK+U+fUNukbSoxSwjYu5Ni5S5Pnz8QNKSTKcJSUz4ikBqBwMKVrWoS/qYtmP7AxJw1Ol9ulrtW0CAWBFXw8VlxcolIY13nO6OiI0kJLiX0nTuGVc5fhHXbi5WOncMeOhLtP6qrYBBNoEBed7NmyAfYs/f/TZjcdPX0IWsxwdbWjsKgCpWVFGI8ZkSeuce/gKCqKHBIJJqxJqexaKtnND597AT1iN1GDUAVHBvrx6+9+l+pj+/SXvoS7bLbJWmVNEC40NWH7ffcpjUOhGh0dVZVbFARNGHge10lXV5fSMprQXW9yLScJS5ZrMWUf/GnZ2iS9fb2oq62TVB2RyElEnLawFwY7UZ88cQIH3d7J1E/iI8P4zfc8ivLycoyJvVFSXKwiO/DNb6pI5vX8Dcti/vCHVeCY5F4WSQQSQoiL+8hSAO4jPJddULSxU5YCuQpJrmS1Sf5U3Lk/keXkLOYvXwzq6+pVah4cHFIRRSOSqZ6lpY48h6oqZ1dAahCWhfAj+bEc1IoGKAWnUDQIhSIgx0Zdbri8Xvhl/4hzXPLlK0OsmUVAeC/OZcZshsMb8DqNVasS84gsFfjN87kwnFOZqkkYDinHhzsv4unTffAOdcHv86Co0IHb796DcV8exi4cwfrNa3Gq04WPv/uti5bdcDCfmpoa9SFaxGnr+/btQxV73rGdhuzjtwYllfnk3QjP4cKUYXrb27hHttUh0UQmWGnHyD+3CBC/hRqHQshrqJm04nsKyXy335gLmib5u7/6G2y/ZTuOX+xBzBLDx3aux7p7rgxuliscECUQWMYucI8ISYN4HIw4TeK19QMHD2D9sePKk2FrfmocRi41Sl6iAY0axiLOLEsEQmkb0SQUEK5zmkhqEd/73qeyJQY+BYPCwkjg/bRa3flU73NFE5KO7l6sbKzHsycv4R3bm7D38EmVCIzwY8OKzQjlGdHT0YnOC5dRu3YlRuP5qHNYJHyCuOeWXZP6YdnaJBrMSmYabJJZikUMU0YqjU+Op0YBYsRTS7JrSF4eC5BiGEwObsnjhG4zR+IizJ74LZoQpkKh4dBlFJilwkLbJPMmJFpqXqqkez9NQFL3L/XvSAftCGaT84XqTClhkFzmrzBtqQdsuvfTAiKVpf4d6aBWY0nwfC28X2o4cE3NDsaNg0cuotAWRFl5EWrrV2FsbEzVBt7oBLweDLuDsEiuZJOlvKJCZT8Hz1xCrRjJ1oAPpZWlarCBXbuufTjB5UBnVycM+YWwhsR8sFlQXbcikd1oQsK87WaHtojmBt7M4UFtQjtHvLipQkLjkznb8y8+h5LCYvjDYvTZgI4hF/7To+/gKTc8rPbfsnULjOJGMzyee+lZlIrh2z9shsfnQtPWJoiyhbuzHd7SYnjDBlSL5jWFo+js7sGH7tuDJ050YmVTEQJ9Ltwm23sfewL2xiqM9Hphr7bhkQffgfzOn8K86m14+eh53Hf7nXC896P48W+9B2WVa3DX7bcn3+b6wUTS19fHQsOpQrKcW7/PF5wUUxOSmzk86CkywcxaSIYH+zAy5kLj+o2IeVyIRyIoLq/AO77yb5jgaGZpyOYtLKQ3Mf3eqdvUmPumDcXDMpUTJ07MWUiCohUMXi/M//NPYbz/3sk6oUwwa5utG6tc/mQB30xca9FEzkLiHnehqKQYngmX8ptbhzwotgKNNRU4ffYstmzcgMKScjz0z18XtXv9heTbH/0gNtZeaVNKfz+1ZJTfkPqN059NW+T48ePYunWr2n+tQhILuBA6+n+TW/OPqXKrvDyL0FnvlDnsWCZkyjIck2XjR5JrV6CQsJX/li1bMgkJ05oB/UPDKC4qhFG2+UBOBcwpIxjARqtNvAEj/uWNAwjLdjqmR0S27dlw/6om7GysT25dfa+5CgkL13g4JN9tY5F9LKpGWozJdn93JyrqGmG3WdUUonl2G4Icwprbe/8CkebHknfNTDyc6Ptj+6VXYSufPuF1ZnLRJNeioUhOmoQdtVmxpQQiGkHcZEJBUTGGBodQWVasGg/fsmc3bHYHvvjqG4siJA2FBfj4rbuTW1cz30JiCHnQMx5Asc0Aa14JvAE/vK4xVFQ1SJIJoUTC49UXnkJp1UqUlxVi3OPBts1b4P7OHaLnM3daK/rtqb35Fiq7WVAhodZgpZ4jvwBt7b1Yu7oBLpcLEUlNnE7EbLbAKIJDbXe4sxtRCXAyPeCn58fM91lsfufKFWo7W8TNhvkWkvBYF147fFZOtKK4ogxhmMSzGYe1qEzuY0ZtXQUG+4bR2zOChtW1WLNqvXybGf7viZCEMs9TNX2MxKUsJDNmVszHCgqLlL/c1FQHj9slmqQIJcWliWp0ebjWP4dDPWRbKBRcbpPsQROQhYZCkMr07elox7Ui7rzyFSgptKN+TS3WV1fAYY/BXFiIUCwoQgT0tHejd8IPg9hlo+4gTp+7oGwEc+O9on1DVy2IhZRwLOSM+NPJ9s2Z0K5lMsrZu5mJUY8XidnWE6mRglWVbP01XZKnS/9S0yRcqP24P+YZhLGwFq2dnagur0FxcR7CoSAi0URzA1YmhvxeCUSjmiqnuLwSdqsFMe8wgm/+T9h2/548Q0KmbOt1826uVZMw7LgUFhZmrrsZc3uSa1MZmzb5fVQsbTVwXcoyE3OR7Nky/VnZns3jatE0SVmDMl7Xr6LNUaCaFHAOlcKCfOTLYjYZlJ2WL4Z9dW2dEhAS8/Qpg9RYuQ2mBRxgNRfmEt6acGUUkrKiKyMM9Q9cmZ6xrGxq35IqUcF1khWlLjNxrVriWpj+rGzP1o6Lyap+2W5RZR8zaAE2o0xH6Oy3ERk4iri7M7nn+jEf4c07TGY3V8PDSZWsUlh6tFkUZxp+8qYkGWbLHdEmCe8msamjczX6ZFA6GclcTqtz0zMpIK++eQhf/dYPcTJl8tI3Dh1QbUGPvLpXuYxRcQdPnD6GCF2iGepnFoLBrksIOJ3qmWMdZ5WVzrqK7n7xHOQf1+muBuS90rF//z6E5Ti/IRaNqm+KxqLwDgyo37SMyL3lvmrqJZ8fsb4B+pBitTfTP6bRhWh3j9gash7ltizB9M8nDDu3Z0IV20/n8ikJU/lV3tQiKXStL1IqY85x9CdnudWYzGK+/u0fYfOGtRgbd+E9b090qp7OmVNHsW3HLcmtpcHoQBfKaxamMC7ucsFQXKzWY12DMK5IMwANG1DX1iY3snP8/CXs3rwhubW0aO3oQmlxEcpKr3irug2SjqfeTK5cI4/ek1xZ/ugCopMR3UjVyYguIDoZ0QVEJyNTbBCu0A1k7SyLi9VwCgauJorTs8HaRi7zCcf/0MkM3ff5RqsFn1cjNbU6et/rryFsMOH2O+7EQFszHA1rUF1wpSqedHe1oV1cK7qp9TUVaB0axZ61iaEa+vv7xHuc/WwMPzlxGj1jTpSKYLGe6HTfALbV1eBt4lqW2a+teQPhuCZWy9T3nyuMWPahnSvLUkDmSrrxU68XWpuX+YTBPh81roQCYhbhPfTGU3CFIhg6N4h+RFFQX47fes/7k2fNjrQCMltJTG2Ms1RwB2MIeNyoKi8RIfOhreUCzLWrsKXm2rqeclaKvt4+FZldPX244/a5D/BLhkXLOfLyEPd5UFB+9RCgs2HRNEi6B+1/eS+CopofvPvq3mFLUUBuRtzzPLoUE4OmvbMKCLtBSDJKW0egC8iNyeuvv477779frU/JWBnh0xer2BRs55numM4SIhaALxiG25u+yei1ctOWg7Qt4gxUHNiXXQsWFKMdDpsFRfmzm5AyGzelgHDA3tWrVivvZKFhF0cOoDffXtBMPHn8CL79vR/gdM8A9r70OvpG3Hji5z9C28CIHI3g1ddfwo9/9D088fRzePrAETz++DOJC2dg7m4uA3mRPn6+OHnyJLZv3w6XGHelCzjIP4OW7S7Y+FnrSLYcmNEGuSaWmXCQjRz/PRLGYP9Acs/CQAFhL/xjx44tmnDsP3karuFB0N3oaG7FyeOn0D7mwrNvHsKZs6cxMuHC6FAfxobbcOjoeQxkCYN5LShbLvCT56uQaiZoc3CCgcXmqRdewKr1W7Fl5bXPCZyqQaYIyFVz5UUCKPp0YtaByJ9+BjGRxkkka7G+Mn+T9i02nIKEQ4L7A37k2ed3CFBmJ7Q5KIStba1Ys3pN8sjy4LXXXsMDDzyg1qfmD5pwsJ0lMV/pwhc7kph6fbKDjARA9OeJiRSXIxQOcvHCRfU7nzA7YZkSR09YbsIxnbQGhHnbnyTXrsZ41+0w/1ZyUJKF1dILAhVmaoPd+R7tsKOjQ3lH7MLIPr+LAfvjzueSSloBiZz6u+Ta1cT27kPkaz9Mbi0/OPsDVT8jUVvmCxqkdXV1KpA5o2dRhq6o8wmFcT6XVPssvQsybc5eRSSZ6iyimpOei+mO29TvcmLLli3KPkhd5guOGcZSZ/5yZqxFJTZzl4vZkuq3XO3FxFIa/BinVd2nqswswxvcbHCISW1mylOnTuGWW65v9xC+R0L4Gb2zswVSjdSbzs1tbW1VEx+mMleXl7WpzE4YlFzmUyvNlsfePIwddUXobe2FKxZAh7kE22tr0XfyTYzGLWioXwH/+Ag+/r73Jq+4mtTRoqYIyOWL53GofxDV9nwY3T148G0fwNTinSgOvPYKvLZ8PHLnXcl9ywvaBvM9wRADlELB4bw6OzuuS/nHfJIqIFNEff3GzagurERTdAx1G2+dJhzA4eMnECiqRJ4I0L7DB5N7b0xmmrZkOpyulYEZEc+IjYuut3B0ubzon3Dj0BtH0D/qwsHTpzAuVsOxMyfx4uHjOHuuBZ3Dw+gcHMLRQ/vTdj1NzVRuuiyGkcjZrTLBIJnwcLauzE0eR0aGUVZWPukVcT5fznNzPfmPF56H3xlGkSmOkCGI6gI7Vmxaj5ilFI899hh2rW3EQ29/F/7PF/8R+ZV12Ll5FdwDHgSGe/HhX/m4useMWUwuqLFUJcu+nvlsNr70wsuqrOOP3/FWtU33k0bkmjVrUoy39PA4r2Ug0SMxmoxi4l2xUVLHQWPQUTjYFpf3b2pqUvuvJxc7u7GhoQZnWnuwrrEOtjybyiYuXriAMV8Ad+3JXu4zJwFZDvzfZ1+Uv3H8/lseUhHOGazYmJpz86aDri9h1fx04aFAcB8DjPfiwomcOVQotQW3KSQUKi1Qlzs3vID8w9PPqdT92/fdrbY7OztVRO/Zs0dtT4eRzW4NRYVFKnA4PhnHQdU0RarW4DoFrjbZo5/nc2bvpTL/zH+88BxKi/MQGw2gadN2FBSYRIOGcOLEfnDQZ3NpFUJRDxqsftQ5ShEprse2rVNnJb8JNMgLSkA+/eB9KvUzlXMSRE6zmg6ew7oTBgoDZzJIJGfhZIrUDtQS2nFCjcSshfvm6ibPJ0dOncatO7Ynt0SgY3FYk2O+szmi3WJVwn7+3Fm4IgYYbTbcvnGqYT2jgASCfvz0hddwq7iB3jEXBieG8ZZ3PIqx8UEMd/djy46pwzsu1ZmsvvT8SypS/6vYIG+++SbuvfdeVVahzek/nduT87l4OS+v2Cs8hxVuFABOksjA4kJBoiFqsVAoEtlOm7jN69etU9cvFzgHcXnxzNUAqf2bbkgN8v+SRioFZFhcuvHxcbW9cePG5BnpYVbDxtgGSXHRSFRNa8/up1pqYlDxPqyvIKytXWpdQ187cgjGmBFlpRXiiY2iUN596/bZjdt6Q2cxP3rhRfREEtOp7iouwPoVK1CTtBdm+lQti+BxthPxeryTWsRqE9tD1u3JNiNa4DHborDMV0/C+eLE2XPYtZVT0Se+qa3lIvJLa1FdnnS/GQbyvd0jTjjMRpSXXO2WzyggPzhyEntqqrGhMRGgrz37c0wUrsJb796Jl48dxcqSMjz+zF584K13wmsvwJ6VV6bqWCpQezAb4AcyG/j1O29BRUWlOub8yldURdr05n+W//Sf1C8DhllRQWGBaA5O1myZFARNa2iBxyJ7us03IjMKyN+/+Co21daoAfk/uGNrcu/1h/Pxc6pPpm6+LmeN4q/2EWq+/mAIPrEh/uP0eclDQyqLsOfZ8clbd4sd4ZB9EZXaaUdc/OEPsZ7XMpHJ19OA9T/6LhTkOZTw0KNhPszyDwoHsxyHHCPcZunpuiVqd7j72+AzxTEy6kTE60Plio0I+JzoutTGjk+IVdXh4c2Zs9oZBWTJIm84ODSoNEFQhIH5Pt1NzZPQ+PKrbyAY8KuP435G9qfuvUuVV7AzOD+VlWonvvY1bBVNwqyFU51QsIK/9CGY1RDcRnWdGj0xGlPPohah5e/1edX08TxnKXku882MArJfjDRTwIfbqxNZzItvHIbPGEZ40A2T1YaK9eWYcIbgGXXhw+98RJ2zmFBTMIJU6k5GEFO01svv/zzzvCo1pOBQIBi5v3bHrZOGJD+V5x6VrGYPp36XfbwLA2Sv2Cqcq4/35XkUAu4nvB8XzRXWGvTeqMwoIL0SAV/k2J/CPyzRGkntdfmrRSQjlan8H0RA/GoWrdCkzfAHb31Ypf5YLCq/NhXJR776VayTLMshWY/fH1BCE/nQB1DgyFfjmWoaiPckdHV5j6BkY5xbRwu8pYL2nvMF75dWQMiFNyaUSt9039IYm2M62uumU/Hhb35TzYjFKTxoV/A3+tGPqshlM0At+zj1jW9gpdgovBcjnNnO4COPoKqiQrVy50xbFCQtoGLxmNpHUlPXjcqMGqTrrA+NWxJ5M/nh008hYquFPxTDjko/Rt0lmLBEsLMoiNaOIYRqV2Cwuxu//aH3qPMXg6gYqoQeSuLNrwjMJbEtTPJh3MPP4leEAkH4RTNyXU2nJsvg5s1olCxFS3m81iwLsxHNIOY+loPQDmFgUbgIA0+ru1lSBEbx06dfgT0WhnsigFMuL0rE6/zzX/vl5Am5Q+3JsCBXaZCe837127B5fvuKzBepkTqdoS9+CTbxXAoKCtT0JPzISNJeoUZwSFZB9/Xkpk2q3QazIZaelpSUSFbjk6zGrmwXahne3i6eC4ex4j6tGv9m0CAZBWSpQ3WfWv2uCQo/w/O1ryMgLio/jvvpDjOrYRsQRnSeGKs8+4LYKOtEIygXVvazsQ+zILvYIk5xh8t/7VcmNQefR5WkDahCAVnKQ18cOnAQMdGa1dUF6HNPoNoahaWsHn0jE6JN/SgOxFG3tgrNY34Md/Zi5+5NGBwexR23XBkgaMYsZqnDup+i4iJlW0RoQ8g/Zgeax2H+8Y/VvLeEkU9tY5Jj/EBqBY19TSuwfv0GlYWwvIQCxXMpLNQk1ZVVsk0bJXF+qkDwvqn3Wmo8+/xTiBltGB/z4Jc/cm3jky1bAWE2wZJOVqilwyARxwhkZZpzzAmbZCGcf059rMgNNQ8LvS5fvKQ0gtIeEhj8VcIk11O9NjY2qvtpQcNjvAfPZUlsVVWV2n+jsmwFJBupqZsRzU/jNrUBxUMzNNl+g+cSTdPQ0yFcv95dFmYLv3U+0ewPckMJSDb4qdQWGtqnT9+Xur0cmHHOm2uEmlZLTDeVgOjMnqkNMHV0pmEQ907XIDozkqJBDHjp5X3oP3lSlR9cuHBhMo++0ens7kafcwyDQwPwjCaHZIpHYLUY8fyBQ2qTbUyWm20yW1wjQxgcGUdP3yCco6Pqe3UNopORSQGhe8da0JsZWu4sFKPmZMnqzYxWGz4pIPSlWUBys8PB57Zt2zZjYdzNwtmzZ3HrrbdeLSCPv7wXF4604b5d5Siqq8WYM4J1WzegrqxUXXijM11AXn3yRdhqiuE2m+E814rTpijetyIPYW8EpooaROJWDHd2oHHtKjQ3D6K+sQznOnpRUb8S7711K777wmuod4QQL2zEcH8XrMZ8fOzRR2D8/ha03vsc2s614ZH7b4W1uQ1fPn0Kv/trn0Q4Mr/lGtcCBeSWW2/RNch0dA2S4CoBYdn7Uq6EWgxY7H7ixAklIEu5xnYxYIezeRGQYDiKQ11dya35hW06WE2vkVrXQqYfnw1ry8tQN61PyHQB2bv3NThKSuHyjCEvZoLL7ceK+iI4xwPwRg3IKytHzB9AidGPEW8Qjzz0FoTZOuCt707ecSqWf/8XGFY0KodAK8qeidT+wLkyPXzSwZwita4lHTTS9+3bN9UGySYgrpFhRI1m8ZPH0NTUALfHg5rycvSMufDR7/1H8qyFhS8+X2URv37Lbvz6XVNnj5ovDRJ6RARE3tX68lPJPVPJJSKXgoDMiwYJiQY53teX3Jpfpqc0Nihmk0KNKcflo+5YObeRBRnAx48fVwP9U0Aud/ajvrIE7vFR1Zmqp7sXRWWVKCspQDAYQUiMyTy7DT73OEySeCqqE80A/K//mfydmyBfS2LI5Zrp51jXvx+m2qmjVWoCklWDjAwMo7TIjvOdg6plVUkBe8EbRY3GkG81YuWq1egcceLD312ccVMzBYBNBGXvH/xOcuvamC4g10rgzb+Uv/Pb0nwSgxGm8vQdn3IRkFiMPQGunGOuuxOGoqkJK2cByQW3L4D/8ewLya35ZfoHT9/+0nvfqd57vpiexUQlIbBFmjxYIibx3HSRQFFItSh8T/9qcm0WpA4/mgFjfi3sD/1Dcmsq853FZBAQ7jJgSOyNiopSDAwOwxAOobikEO5QXLRHYlCSqspyeAMhfOPw0cRl80w2Afm9u25bUAFhA+eoBEU4GIDFnse2EegZGESNhInFZmdyRDAUhtViRkRSpkleje8z8W/stqqCNSPxSIh/JNZNKPrU1Bmplp2ROhMT/iA+98LLya35JVUg+JJ/9/aHYU1R/alN4+aD+cpi1KwZGW2QZPZjtKLot9NPVbbkBWRkdFSpV1ueA2ZjXAQhBEPEK59mU8aZVfZVVFbBLfu/emBhhsScrjH+8O7bF1xAUjUIa3mL7BYMjjnhCxtgM4RRWLMC3j5x6+2FCAU8WCceXX//ABylpTBZ7agS19n91VWTWVI6TFW7kf/+nya30rNkBSQQ8E+OhUHYZYAjG7KTc7oyB06n/ss/+HFyKzfWl5XiO5/8aHJrZqYLAEs32WhYY6EF5Fpxfz1zz39jyWoUfPj55FZ6lqyby76t7D/CF6RwiGjAGI2oPBjxqHgxsl80S1QexJbh4UgMR3sS/XlzpdKRh7VViTE7MjFdAORdJ2sZyUILyInjh2A25KFzsAuFxZUod1jR0dmDtRs3wx+YQNDjRX9XO1au24C+QSfe9c63wuuXBPXdDck7psdUsQX5H3g8uZWeZWGDTH/J6SqfdAyP4RM//ElyKz01+Q789DcSg7TMhuuhQebFBmEWk8YGKfjEGzAW1OcUkUtWg6QS8PtU90P2RzEY4giFY3Dk2TEelIiJBNVIxKx5PNCZuai9QF5o94qG5FbuXG8BefXoOVTmG+AeG4Xb60NZ00aY3APYvmEtTlzqQjTkkf1+VNSvQmUBsKJpHYISRoFvrJS7XS0gRb9+GgZb8Y0jIKmExA5BRFw6CTjWgdDl47TtL5y7jF+epkHMEjb9f/X/JbeuneWqQXxPJoa0Vkg27XjP1KqIG1JAZiISjWPM701uJTBJ6ikvSAyXMBemC8Bi2CCE96WAXOwZQEWeBbaoG1F7JcZGR1BTUy3enUESiQFhicSAaxT5ZVVqnz0pvP4X/7MkHiss2z4poS3hUT11lMHlUFnH0SHZYX2KgPAAjGZxa9V5k0Tkg8wzfNCrF1vw8ekaRJbuv/zzxMYcmC4Ai6FBGHlc5qJBQgf/VgLBAestf5DcM5XloEEYtuyQNaMGiYjdYc4hkKhBhrwTya0EHGujKstMCblwPQSEgcNfCgjtK5YF0S7nAHocdZmI/CibbLrBruF/5jdEbViR97avJPdMZTkJyIx6ThOOzp4+DA6wsk5eWlxcpi6laTgsgvCVvftQ/2f/C3VFRZPLfAhHOmaKkIXCYubIAQb1XCUc/G6ByjT1XWJhznN9hcjIWUSGTia3rmaxv+NaUV0wk+sz0tRQh2rJd1kB6A0EVd6pPtCQuPR377sL8X9JX3l0wzFDxBotUzVtPDyBeCC3CYmWOjMKyPhIYuoMtlINiGCQkqICSUQJzUF1Rv513yEYPj3zPLvLDaUdkwyPjmHC5UR3bw+aO7rR0dGO4Qkf+nt60DcwgpbWDvjcTtnuw8RILybE5VWI+xsPTzXclyuTNsh0mFZ4YDLNSOph4GnqUQtIbnEfXV+dJJqmuQHChF/yOYnszyY2dXR0dHJHMoe/zGqn6ujo6GQirSXy2FMvKDNrZWM9evoHUVJchPundRTQ0dG5sXnj4FEUFxVi1DmOB+++MlhqKrRE0iqR7/z4cXBOrk3r16CtoxulJUV420P3Jo8m6Dh7FHUbduLnT/4C5sJiVBRa0T/gRH2xHTG7DcFYEMHxAAyRGO5/8F787OW98Mm601CA//GhtyXvcoMR9+Jn33kSkdJ8WPOLcdctm9DbfAnDfa0Y9ZlQVLkasZERDJjN2FSVB2t1BWqKyvDjJ19FkcOGjU3VMEb9uHD2EspXbsEH3vVw8sbZOXfiEKrrGnHw0iUUjQ1izFSCzW95OwpGWnH+4iWE+7xwbFyL6m3b0XfoJQwPT2DU44ajaTeKbUHkFZjw9h25DfMYP3MCqKhC7PlDiPkjMK2vRnxtHRCyITbYB9gdMOeHEc8rQuSV4zBVmxE/1Qvs2AVDKAiYB2HwlSJWVw/kWeVYG0xNRsSDRsTkuPFyD7B9K4zvuFdyuWTZQRbaWppRX2rHmc5h9PnDuHv3Dlx8/TW0uky4bVMZNm5PP/VpKgdefB5PXe6FQx65rSKOR3/pN9De2SXyX4yyNFN0LVcut3bg6Zdew/vf+RZlKKTjyMmzqr0PC71YOB5hOk5jSMyoRIZGRlXFzfCIU6yQQqWNaI3o6OjcXJy92IytG2dubz2jEtHR0dHJhUklEovFdCWio6Mza4xGo26J6OjoXDt6Fa+Ojs6cWXKWSC4t9nV0bjTYA4aVGUsd9hRK7XWT0RKJhr149tX9+PpL+9HWN4QjrZew/8xZjEUmcObYaYTZWjfmgcvjx8uv7U1cNA+kBiQVylKHM+4uNC6/H+f7E30QsjHonkDX2I3RIeNmgkqEiXOpL6radxpLzhJJ7X+ZzippvnQRVSvXo6ejBWtXrcbJffuQv2kD4r1dMBRVwDMeRmFxKQYvHsFD73lX4qJ4GKePn8L2PVo7iLjqSugLekUJRlFaUog3L7fD1dmBd962BZd7R1BgK4DLHYHb24X77nsQ5uTYkqMeLwptVjUcE/uFciYiTgW+kPzW93+CDTVV+JOH7k/EWAovXLiM25saUexIhNl//vHjyJf3+/v3vlNtLzaMMwpbtt7rSwGfzweHw5Hcur4wM0rtizs+NgKH3QZHYYmEaQRGM8dMUAWZYOc1g0F+RYjVBNCJSxYFdphLDbOMVbyyb7KH3UJAQZMXSG5dIVWJcD11SIilCN9xoQWRLQcdZqCyuh4rGmvVvrOnu9DS1oz3ve9+HH3maZiq6lC2cSeaChbfFQxMODHR3wVLeRMCwSgC4XH43TGYrXGs27A+edbS4NyxIyiQcDRFA5jwh2G3WWCKW+ByDmPbnt3JsxafVCUSk9zelF+AifER+MMxWCWzsnHUb9c4RkedqKwsx9jIKMobmHksrhKclRJJZ7bMhM/nR36eFaNuH8qKcx8AIN1QHdNHgtDRuRmgRbscygIXRInQrPrhv34Vq7ZsxljQiHc+eFfOvZt1JaKjk2D6QGxLjdHRUbS2tmLz5s1T3PeMBau5Qv/so7/5Kdx+5z14xwO5K5B0royOjs7ShOVHzODTpdsZLZHrhW6JLCxer1flKBw7VmfpMMUSCY3jmz9+AntfPga7OYytt23H5h234qXjl/HXv5MyZu8i0t3dreSGw7nn518ZEjejO3O90JXIwtHW1obS0lK1nD9/XpmmNwpDQ0PKV6fssAaDAr927drk0aVPNndm+uxzqSjjX1yAmaz7uUwoq5FJiegtVm8iWChGBULKysoWtPZtsaCvzrZFRUVFKhHRve7o6FhWCiQXMikBzrYwUzkCJ+NLvZazN6pzk+efv9Qy47XTmUlJcW9aSyQ63orWYCleO3Uceb1dKKypQVldBXZuuQ1FgW54zBV449hJNNotCIpAei1VqIo48bN9J3BbrRmPPJRDO4WRMaBvENi+KblDt0QWEuYmNRKPbN9CgTh9+vSydmtaWlqUshD5VQoxEgnD5XKjuro6ecbyYbol0ts/iPraxHf88PW9KIt4UF7ehLrKAjx34CTu3LkeztZOGEvKEOYcP6EYDFYj7AE/nDEH6sssWLFyDS5eOs/GOwjIcvfO7ejoHUCH04Xx/lGs3bhOrvPBllcMWEyoKy/F4y88h9/5yNXTyFF2aMnecsstujtzs8JExjH6qTz4yzYJbJvA7YVuLDff8P1ZtkP3hd/FbxkZGVG/tEiWI0u9duaalUg8MI7QpZ/IytVmrzGvEpYNH0xupaGlDVHO15zGBDKuWwPDLekb9uhKZGHo7OxEUxNncL8SH0yAZ8+exY4dO5J7lj59fX2oq6tT6xOeCTjyHOjq6lL75jJF0PUmkxKJRqI4d/kc1m/aDhtmLvtYSK5Jibi+XA+DJXtrOMuaR5H38BeTW4IERuit7wOs2RvOWP7f38OwZWrhnq5EFoaz585i44aNk1M4KRcgFoXZZE4qGM43vrRpa2vF6tVrlCUSDAWRZ8/DmTNnVAExW0AvZ5azJTJjwarBOG2+MEcDHG/5ktiSU62SmHvqvKrx/gHAlHLbGlFG6xtg/I3fgOneXcmdCWLNbck1nYWmsaFxUoGwfwutEJMhkfCYg4dk31KFndOYuaxcuUq9N3Nim9WGI0eOYOvWrctegSx3cq6dMZXvgqmwUYzh3EpyNQyrVsH8iQ/CtKkJxnvvEC2TPKCzaLBJdWoux+bVqnA1WWVYUV6OC+fPq/WlBq0klnXQOqUCoQVF6IapKeivg2mvM5WclUi0+0lM/OyDiE+3ULIQP/Amwn/x/xD+k79A+G++kuqSC7pGWWhYeMqC00zlBWZRKktx2AWa0HSzqDhYjUvlxzYgNKv1xnJLhxnLRGITPfB89y5RMzOZinEYC5tQ8MuvJ7evEHvmeUT+9v+KdM5wrfi0pne/A6Y/uXqea71MZH5xu9051VgcPXpU+btLAda80HLS3JRQKCiWk0W5NeOucdRU16j9NxJTykSCTvzb43vR13IMb33r+/Ct73wLd96yDcc7RlEt394/7sTIxVasWLEaRfVF8HrcKA1NIM/uQKjEIcnOgv/yyU8l7jVP6FW8NzEXLlxQlkh9ffr5RTSoRG677bbk1vWDrSLXrFmjrA+6KuwISitqbGwUJlEkxcu0CjcbS71glQqcyp1ucGHKVP0ZC1bJ4b1vwOkJwO31YXBoBB3NzXA6PTh7/CicEqnZiePZ1w8iFPCje6AX7V09ugOzyGzatEm5AnQDsi3Xm4GBAVX7QqhEaEXRhWELVIcj/4ZVINlgmuESCIXhE6XKZuwRSZOecBThYAhRDk4k+9g0ni1SWevW29OHWCSMSDiEoLiqIbmOYToXUpVHKtdsibCabSEET7dE5p+OjnZVs5EJ1nSwoDIb7M3Jglq6SPOVczqdTpSUlCjLQ5MrrRaGltSGDRsma5ZuVKZbIuOiQEuSSvPff/JjbN68HZWOGDwTUZSX5qNneBDVtevxzMvPYuvKeoxKZt/QuB5mTy8KqxvgnfCgsrgYUVEcnaMTKCmwIRoJYuemdXhh3364/CZsrCpAn8+Et96xXcI6c1qmJcJ4YfqcbonkpERGA1H0XzqN2spyjHjdcBSvQGNV5lzh6IH9sNvsaFjThKDRipbzHTDCi7VNK/D/fvRTfP4Pfj955lR0JTI/sP0EEyZhbs7m7pnItUyECZ75WWky0c+VZrFu2XRduxeVFBUJZYDN8tkQbilYSQvNcnBn5qRErpnwGF5uHsH46BgKRi4AeSuw867bUV00czNrXYmkZ1wS7w9ff0OZpLRKP/Xo22GxTq1xOXfuLCoqKpWlUFFRoQrAmDi5ZEuIhw4dwu23p5+0mQWbiXuYktWsMVFM1pwTt1bzkzr2Kr9jbGwM5eXlk9ta4zeunzp1Cjt37lTHbgYyKRGJcQn3GCKymCUMOeaq3SrhJKk3Ku6KUcKMYetXLosBcQlHu6ShcEBcn6Bk+iVVyqWxiDXn8wdhluusVgtCch/+MkaYMYTE7bVKhvPsa/vwzgfvUc/WoBKhDPA9F1eJXAO6EknP0OAAfnDqHFOb8ns/Jcq4UMzVVKg8PF4PJtwTyvKYyYdNx7Fjx7Bnz9WTXlNpGE1G8XsTlgKFSKtqJfTDTXI8k3vLe6Q2CBscHERVVVVyK4FX3tsqSpH3Zse6detmnv/1RiSTEnls74uweIOquvtEvwtVTjeODbhx7+o82FavRXfzBayqLMXxli789kd+GRdPnUSbexh71u/AiLg5WzbOvUezrkRuAP7upz9HnvjILCRlIVplJIR33nmHOkbh4372K1m9ejV6e3tVrQYLVXPl+PHj2LZtm7ICqBBYncfWoBQc7uMvSTcCPwkEJRGI+zo+Pq7cKJ6nXUvlwnhlLRFrX/iOqffVamD4DexIl831uhHJpESWApncmdzsUZ3rDseEYOJWiVO2HaJomZtzYSEnxwdhoqQCPnHihErozP1zXZiYaTGEJSFTYPgcJm6f36cUhNcnvyLorOajIPFcmtg8Rqzi3nBsD0KLyOvzyrV+DA8PT743r121alVCEco+vi/X+a4ul0tZUTejAskGMw2GHX99EkZBiQeGp0/cFcaD1+dRx+iSqHiT+Dvf0YGwuKGMQ8aX15soa4qJKxqKyDX+gFwfQEBcmrkyoyUSD/sw5AqguqJMCUdzVx8KTOKLFTjQWFUDpz+EYvGn8sSkbu/ul9ynAGN9vcgvLoRZBMpaUIYiW+YSdQYAcx4OlKMNl69bIun53489Dkt+vgozJvoGkwHrqypV7s5Ev3HjRpUoCRMuy0ceeuhhtZ0LtER2777Ss/rixYtYv369EkpCF4rCwmfzHQifa7aIP240KUXAbVoUnAuFpf3MuVjuwbKZ/v5+ZY5zn6ZA+Mv79fT0oLKy8qaO90yWyA/37kXYaMVI8wmUNKxBgXcCDWUrkJ8XwdmxCfzyWx/BM0/8EJ0ukQ1bMSJiGuxZVwPXoBN59nL0jbpgqyhE3vAA1jfW4Iy4OnVFNbg05sSmarFuAxIfjiLcvnNL8olXk8kS0d2ZZcL/fuznMDsSSoTVnXUScx9521vUMebmLNNgTQYTJxPmXhG8hx/OXYnw+tTamTNnz8BiTpR98H6aEClNIrpKUwQ8RnhMU2JUKNo2F6Vs5J0bGxtVTkilk5iAyYCWlsQwhulcpJuJTErk4KE3cHIggAfW1yNkzUeRJOK9v/gFfHYrNm1YhRKzFdt37UmWWi0MuhJZ5sREcfzvp55VQqZmQzMaYPS48Ycf+iA6u7pQKO4M95WWJIY+JI8//jje9773qcSuEn8WplfxUjFRQWgmsGdiQuLFoapgeT+tHIYWJJWBpgQ0S0lDc11obbAs5ApxnD59RpXD8PqbneVcJpJRiZzt68fX9x1BWHlb7K0Xxwe2bcHDGxeu5FxXIlNxjY/jXw8chlkiUDP/KXCq+34ojLc11qK0rEyFGV0CjZ+LEtmxc6e6homU1zFBp2u0RWtheGgIu3clhmrgNYTXUHDCkbBSIoWFVFZGJVC8J++n3ZvZoFFcGK6r7RSoWNj3YuXKleredGH5/sXTapduZqYrka988wf43V9LjOz+/Zdfw1BfD26963YcujSIGnFPvKZBfPR9H8ehA6+gYvUGxD0eVNY14dDLL8Nr8KKgdg1OnbiIqsZV2FlfBU/Aj1C+GY/s3okj+1+WOC+Gdawd0UpR7BI/996dvnpf45qVyCuXW/HQ+jX47puHkScC8qG7b1FjNdol17lwqRVR/zCGBscRKWtEqTWE4vKV6Bvrw3h/L1Y0rEBtRRFaBrww++NwGdywRaKoqV4DNwK4fW1D8ilTuVmViCpnkNiIRRNuAgvSOPzfT199Hb1ifWgFk9zHhMiIVLn8yDDuXrtalY1oiZfnjl66hBIRzIL8fAQkTNlOQCt3oiLRLAZaOSzvcFdXo2njBjXQj1+sDSokFsppikITHr6b9hy+BwWLZWYFBfmiGOxK2Ka7JnwWr29oaMSJE8exS5QVr9O5QiZL5Aff+SZ23/MgQj4PqkqKERUl4fNKPIpSL8mzw1FQgguXTyEW8GD1+lvQ1dWOGMwIubvh8wfQH3fgYw89mLzbtaFlHHxP3Z1ZQNhKlP6+5pwy0JkImRhTez7yG5kT8zihK8LEyQv5y+NDg4M4b7TAJMrb45lQCZHnM4FSSVAhMBHHRobwrlv2TDYbJ3wmyxx4Py1BM9E6X3gBG0QBKIWVhNdoCZr3i8t7+d/1TpQUFSMiz9HaiPC8K+8r1kmYQiU5k+RwCZeG5yXKQ3gen8GFx/jLth+0PPTal/TcsO7M33e0492VVbBSyES4KeZf6+3BP6xbPyn0lCuuJuVrGolzZsNyViIaDHDWbrAgka4Aq2CZe9PcZ/kCrQ0mWC2Bcx8DkS1CNY4fO4Y3xlxKKbHFKK9neQQVUpEkcIatSsyDA/id979XKSVtjlSeQ2hxpCb841/7GnZJQo4pJZMo9OTC8xhTtEpCcl7w3Y+iJOm6aLjFnWGjMt6bZS/8Rr6Psozk/W0WUYqmRDW0UqSCZqlQifAbWKaik54bVon8cGAAH5Ocg/1lgiYb6u02nBXfa6uYzv5AUDXBHXOJr1yQB4PZgmiQD2LzXBGgSAg2VknKQ3ns4vmTaFq5AaXFkqCmmbup3AhKJBUWKNbW1qrEzARIZUBLQeXwso//EgqZTZET7gY5dvQoXhkYUQk3cZxWhVlZIZryVgl0aBANFhMKJGLV/WTh+UzgFEouKmHLc4svX8Y2CVubLIx4nqcSuhyjYmFiD8u69+1vR0VZmRyLKyuISpDncVxTE5/JXqNyLvclqnSpjBJKkc/hwmO8H/fxe2m56EpkZpaDEqFs6e7MdYCtSGnCa4mbv7nwxhtv4HhHl0qQvIa/RLsHEyktiLDHjY+/970SZnZR3lFl7RAqGM2SYMQzQR/4xjewXZQDG5Sp95F78JdlIrw/G7T55FjR+9+P6mQhLZ/h8XpVhpGwbLQaGLNSilQifI6mNHiO9lyNhBIJ31DxOt8sZ0tkamxP46ef6U2uXeGF/zeYXJMEMiYWivxOeH1qe8wfUr+x+NWt4JzOIXQPDaBreAKXLp5Fb18XWjlxlcBCvxsVLdFzYSQwN2eC47b2y3OYALlOuN8kifG3wkH8esCnfn/FO4H/JArjl11OWcbxa34vPinbWyYS46eypiYsC4WRrUvZYpQuCFuU8r60chxi0JSI1ZAviT9frEaHLHlyfpEkcrtcUy4KqDJpOfAaLnyvPLk/3z3xrqy1SdTwaO4YBYxQgVCx8PrpizJ9dG5IMloij/1/vfjgX3NErIQ5TV4UJfKWP5g2wxglK5kAJnPblH2ZmDw/yY1oiWjuDGEiZ2LjwtyZCVHl4jEx/cXt4zrLGI4fP4FbL11CmLk7E2syPKOSILkwRqxiBRCGIRe6GEzsTLS8D+FzucTkWYfWrVM9ddW2HJ+0GORm0XgU+Y58tZ/X81hiMWBCFBXfm/HCa6mQtPfWJsCy2qxqfhSWkWhWkwbvp1simZliiUhcjDgnEA/7YbHaxWKUOJf4LSwowqhkIGarDSV2K7yROEoLF2fisWsuE7ke3MhKREvsXOeiJWTuI9zHFM3N/fv3w3LiBPLzC5T1woTLAlmV4uU8uhcGuVaVTcgFqhu9UVwS2c/7USDprnCdSojnDa9Zg/qGBrhdLrkHC1ITfVp4DZ9sF5coGBDbUu5rEuXBAlJaIlQCQYkXViMnXJkrLVg5Yjz/cZ3fw2fRckmF1zc0NqhpHnTSM92dSVXyX/3ej/G+e3fBNzwKU9M6hP0B2CScnaO9KCuvQTzogdsrij5qQnFhkcjOAdx7520wSXhHwxEEXBMwFuShoa4eYxL3+RYDXrs4gE3FZhRW0SAQ+YnEYEEYNfUNaUdvZ5kWhYbvqSuRReTcuXOqhoa5My0PTYHkwv4DB7D7/HkEJLGy4JJ9VKhdaAGoxCv30X6pIDzijphknYqF8LzUZ1HpvDk2hs2iCOhy8H041wzLQXgfTQkohSYLrZywPNsiysst9y9473uVEqFlEhBFw/OVApJfXsMqbJa15Mu3cl8quiWSnelKZL6ZjeylQ1ci14n+gX7lIpjMJvU7Gw4dOYxdZ86JVZCwWpQFIpFIYWAYMfFTERBaBcoKkG0liHKMVgZrgDQ4IM3xzZuwe1f66Uunw4TPha6TL+BXVkmeIzH3CwcksqXUJGnwHagsaKkoZSTwV1M4uhKZmUxKpLenW6LUiObOVjSIJWKXuHSI1VhadCUxLzS6O7NMYYJlxKXmIJq1wITK8ggtQhnJWuLluugbNU+tBhMxq5vZ9Jzn8D48n4qC2wq5hq4Jq2s5QJCmEDgkIq0QulS55ma8/3SLRGdmOHxCahX/UoNyQKjspk8ZocfyEoYRNz3RTiZ4ITXnSk2wrHZl+YOmLCLRREEru+JTMXE/G8FxH8tSqEgS7o9RWTO0NAj3Uanb7bZZKRCiK5DZwbBdygtlUVumQ6lYUpaIjo7O8kEUjG6J6OjozA1liYiJq1siOjo6s0bcm0TBaiAQSKtEVJsA8ZGVby1+tdZSkQV6HPZOK6TTWf6wTYnYpmphnLJPoMkk26pchSO+Tx2HJFFXlPgTi0ytCeKMdeyxy2EvdZYvTPOqTITthUQ+ZA1aj3PKBPWB3W6fwZ2RC8dGRzHqdMPr96sBaTgNAWWMsCCONSi6ArlxYCEra2X8Xq+afyQSCamxKAJBVh9HEwojCY9xigd2VzCKCIy6PZjwJ3oOUyYoG7yfzvKGzQRY8D7hdiMs68FQQM1tw/ZFqfFL2ZjREtHR0dHJBC2RtEqE7QNobejocDAhos1BQ1jtq3NzQhng9KacYZFj5s7szqRAsRkcc6k+ETRt+cuxKtgCUtUbmxP9NSz81dsG3HTQo2X8myX+2a7E6/UruWDzezaPp5xwbhOz2aKOxyVzErdaTdfIbV7H8hbKFe/DddWXR4SVY5dwnBPKmGq/krwH1yfbK4gLNj7hnzxuNrGtC/v8JMp4uM1z2cJXwaESAsPqWP/QkHpPNu9PHBOvf2wMBjl/YHBQvSOn9dSZipaZaGRN9Sz1qCorhs/rUx2rAqJAHPn5iYlzJIJDgYD4TlF4RHh0P/jGRBW0Kkm4Gha0sQAuHI4qGcnPTzSNZ8JkIzVOYJVvs6pxW2nhGiSBR2Jx5Vd7Oe2nJNqI+NocijESDilZGhodAct0Q7JuFOUQDoRUK1yfz4vDx46ovj8spyFsIFdSkKcGyWIDOk7cxM6C8UgQ3UNjqkCQmV+QI2WReFQUxUVeifKSEtmMqP5BGqaWdtFLUTUGjDZRl87VpMoEVcpV7gwjiRGuo9Pe3q5+t2zdIrl5Is9hE22dmxN6G+xYyonYV61exYG905eJTDEXF5BwJAaXJ4zSQqs8b6qJpEGNN918SoXWTyY3aq7XZ2Kh3y0T2e49l+8ifDfeg1NyktQyETarX2ziI6OI9/Ylt3LDuGNbci1BLuGdS7jNJd40crnHUnpfDRoXhw4dUkpEKxPhneddiZw6eRJl1fWITIygp6sXttJylBQXYMXKBhzcfwqF+WLtWKtw17bEZEa3/59/wuG+frWuswiIpRn/ly8kN9JD4aTwzaREWB3s8YkrK+dEWKYg5xcUOtSYJr944nG8+92PIhgzIT/PhokJl7gIRljMBkSicVhlX0RcDOVgiMvicw2jqKJWbiEGstyP/X6UmyTWstWaHMx6woP4v31brcNkhGHzJtl5xcWanlAM8i6GO6bOpZJLgpO0wISR3EoPXau5dpZjYmT5TiZUO60s6TCX983lWbnAMGaFy6IokVxRAijWCCPfYk4fudkiPlsgZgtAbZzQmcikxRmgDKuZyPZuma7P9FySTZDn8l0kmxJZbGJd3Yh96cssBIGhrBSm//Hf1LpGtrgguhKZG/OuRNovncZI3wB23fsAYmP96HRH4JeXZQFaMBjAzo3rMOjiDOYhyakiKMm3whUIosRhQyDOwU2i2LFlg7rXHf/7n3Gof3am6o3OysICtP+v/5HcuprFVCL8TZ3ukvd19rajs6sfDQ3l6BlPFHS6RsewtrwEQ2Ji+I35WFVZiH7nKCrLqjDW3w13IAKXL4RSawz5ZQ2wltjQdbkD73z4Prz88ksYG+nHQ/c/jGOHj6N6VRNWNDSiqLgY0ZgB/m9vhyGqF3IuBJy8v/j3rh5PeTqpSqSsrAxr1qyZmxKZD1gmMuELo9Bh0S2RaWRL5DebJeL+5m6JzInk1jJDXD/HO/8d5sb7kztuakskitde248H7r8bYbEmnnr+OcllKmAyRxF0T8BcUAyHxQqf1wVTYQ2KY054UYDBkQFU5uchaDWjzBBH93gABUXFuPeWxNyvu//uSzgxOKTWbxpECcS//A/JjavJlsizKYlswpXt/hRgoimR1NoZPtc34cKrR8+gLj8ObzCsqm3z8opQV1KIy11t6OwdRkFxOR7ctg6XB8fRPTqK9Q1VCMGEhqYGNF+8jMK8PJiNIg9Do1hd34g+v0+NSF/MgZaMFmxdtwrBUFTuH4N9/x8g3PqEPH3md54rvLPtQy/AVrU5sWMGlpI7k8sgXgulRJZE7QzLQ2iJFCygJbKQOXY2SyRbBM/FErneSmSxCR7/CkJnviFrM7/z7IjDVLYRjnd/P7mdIFu4EV2JzFGJnDh6CI4C8XUHxfJwWFUDoehQHyrXbpJ1D/IMMQz5Y7h7zw6cuXhBAsKAUDgCowTIqC+Ipop8RCS38ck5d915m7rn7r8VS2ToBrNEJMBP/7f/gm31dckdVzMXJXK9y0Q8A804OxJGZXERBjrbEYybUJEXQVXDNlxoa8WmNStx/uwJ1NfWImq1IyDxDf8YbPZ8eMQaWV1Xg9a2FpjjEWzbshlnLnVgeGwEW9auRkie19Lehbc//KC8RzxRCTNwCMH9fzVjo7esxKOw3/s3MFdu0XaIoF+d+JabEsnlfRdCiSyZMhFOx+gPRmCzsNn8wlgi2ojlM6FbIulJtUR47tZtW6+rJRLzDCL4xmfkxa+xVbQoEevD/wiTvSi5Iz3LTYlcL0uESmT1mtW5WyLnLrRIYhYf3miFd7xfFHgRfM4h1TyYlf3x/CLVJ8IiEXXrxlXYd7kb991zF8b7ejDgcqO3vRPxshpMjAwi3yS5kklyrPpVuHfbenX/e7/wZbzZ3TOlym5BkMC8/Jn/hnU1VckduhKZiWxKJOgawoDfgPqKUtXknP1b8iRhRWjByDm8s0HW2Czd5w/CbrOq/bFYRPYbEveQxDgkFmhjQwO8Xh+iHicKK2vkQqOyPjj3jUbMN4Lwqa/LiyX7ucwWsXjMt/85TNbMo+7rSmRm5qREFopoNA6fWCJ268JZIgtp9t8sSoTkUibChJ+S7ieZHgd+nxd5s5xCIzJ8HqHD/1teLLfuGPFYWCmwSWTdev/fwVy8IrkjPboSmZlUJTJvBavHT50XK1HcBXseYn4n4rZCOAe6VOepaFjyG4mM6pq1mAgMobu9A6vLihEApwQ0wC7WzK2336Huc/c/fBn7e+bBEpFA//lv/Ce8b8fW5I7sAbiQSiSbQM5FiSykciRLrYo3dP5HCJ34Z1mjPZMD5jwU/NKzotWuhG+2DIksNyWSy/sulBJZGi1WJesKRWLKbJ3JElEz1+uWyFVcb0sk5J1QvbiNFjP8MXFc5HzfhBuVZeUQGwADQ8Pwul2oqihT8/Q68gvF4jTDOT6GE+dbsXXNChSVlqNvaERcXAOMkhHZ8hxwj4/DwTmBI37YHIUodCTCz/fKnyLS/Jhavxr5jullJSIzhb96AgZrYXLH/CVK3RJZ4CreHzz7LDZuuQsVJh9efuUNrF2/CaaYGx1t3Sioq4PB70JPvxO7tm/BHbfuUdd84Ovfxs8521sOvGvLRjz1O7+e3NKVyEzMlxI5c+aM+t2wccN1LVh1f+tW+agRWZN3Vq899d0N+bUo/MSbya306EpkbmhK5ODBgwlLZCmUieiWyNJXInQBeB7H6khVIp6BFhxr7oPB4kBTRSG8E+PoHR7B5q234fCpU2hsWomJoQ5VkGkor0dTQSFOHXoFW2+5DWdbOvHuh+7BS6+8DK9nHHu234pL7RfRtHIT2i6ehMftQcmKtdi1ZT2KC4uVA+P5N3GnYgFZk3eWd8978P/Asv796n1ItrgguhKZG5QZ3ovywIWTomVVIufPn8Pl3nF4QxNoLCuTm4ifPDoMt/xW19er6ln3UD+2bVqProut8Nqt8A4NoLJpNRwlxWhvacf2Dasx0NsBV9QBC7xsIIKCsgqYRTHcff9D6nnv/eq38ItzF9R6Nt6+aR2e/fRvJrd0JTIT86lECAXmeloiLrFEDCFnYoNK5JF/hGXNuxLbgq5EZmYhlAjhIM7X3xLhS9ESkZcyL1Q7kSwBuJBKJNu7zUWJLKRyJFrBqqZEKNDa+byvp+csekec6HXFYDOa0T/cj0ff82786Hvfw65de7BhZTUOnrwo2YYZlXYLOkJGlEfD6Gu/gLyiIjSt2Yxw0In+0SgmvBN43zsfxguv7Yd/sBW/9N73oi9kxaqaMgmjGHxBkZHnPoD4iLhWfAcR3vz3/AdM9Xeq9yG5KJFsskSWmxLJ5X0XSokwPOXZc1ciI+0taHdO4NzZS1hbVYS8ulpcuNiOe3asw2BXFwKhGCylRehsHUbDmlqEhocw7ihF/doNuGNVrbrHf33sKXzx1df5lqgqLcHg5z+j9hNdiaRnMZUIz+O7audnuu9C4X/1TxG6+ENxZozi3sRR+Mtvwlh0pbpWVyIzsxBKhAvfb16UyFzIpUxkrkpkIRNbNsG9kd2Zid7zODrgR0VeAVzOEfjETS2yRVC/ag9OX76MjetXofnyWVRXVsMTCssNLciDRyxPuUF+EVaKO9x88TxMiKK8yIFA3IhYQOJavbIJvhBw12275T25LQnh/A8ROv5PsibvY7Si4MPPARZH4qCQixKZr0S5lJTIsnVnTp4+DWM8iuqqGoyODuJS9zj83nEU2AwIimJYUVGDsm07MXzhuNzMDs9gNxwFZXB6JrB23ToYRCDHrCW4a3XCEvmjn/4C/34sUZVYJALa/bk/U+tkrkokWwDqlkh6GO48R1MiFGjt/Ez3XSgiIxcROvYleTERYqtYvA99QVybK3KRixLJJktkuSmRXN53oZQIw1OenVAin/nMZ6YoER0dHZ1c+PznP59QIolNHR0dndlh+OxnPxv/3Od0HaKjozM7qDcyO4Y6Ojo6GdAViI6OzjWjKxAdHZ1rJq0CeeGVN/GVb/4Q//Jv38cTz76U3Kujo3OzwMGh9h85gYNHT8Hj9Sb3Xk1aBXKxpQ11NVVY1dSIju7080585T9+hsce+zk4vJyqJ3a70OdNjC7FemLWU/t8PrX9rZ88hhFvEF6PF6FgUO27EfnWjyQ8EEdXSwvCoTA6+rrBWeg7vGFEIhw0Jz45wfnAyCDa23olosLwSVixqX/fYJ8KS54bjUZUB7Nceeqll/HYvmPwy73YOZH9mdieIByJqIZH7J6v7q32RREQAeno7EJA4oNxNRuiP3kK0RcOsUWTRLa8pTxPXlqWKOAZhWo5pvbJNhsOnm9hYwJeifigW/bJr3MEkdYuICDh4pfny/G4y5U4j9fJeyauyY2L55vlG8OJmfzlusud7ZOTefO7c+HCsBt733xTPiUh07let9w4c+HyjOlao7WjW406x/AbGh5L7r0a0wMPPPA5WZKbCYZHRnH+civ6BoawoqEOWzeuSx65QueYC9tWVuPs5cv4t+//DGMTXpTWVuN//vUXEQx44c0vR2meGX6zFSUWI576+ePobjuHGPJQK+fdiIw7Pdjb3IaO42+isKAYzxztQFv7OTx7+hImhkfVAMXDfZfwze/+ApeNBth6LiCWVwSbIYB//Oa34TYUoLW5HWdbOzHUMYjVaxqTd85O99AIxgZEIQVN+M7zr8Mwegknmltx6MQltA26MOQcQ+vhl+Ud/XjuxFmUV5Uh0HsBgxcvYBylqKq4MrZGNmJ9IzC4PYjXFSL21W8jMiFK4FIr8MYBxHp6EDvSicilXhiGziN2qh/R2lJg31EY1jYgJvIS/c4biBVJ4mztg6E+iljHiNznCcSL8hFrb0Ps0GnEentgXLcm+cTsNF9qwZHODvz058/A3dOJWLl8U00J9h48jJZeN9Y2Zpe5A/ufh8U/jl+8ehwuRyHWSRj94rlXsGHtquQZNwaHj59Cs8jY9uQEcemYkPQ8JDJLKsvLUFRYoNZTee2119JX4/7kiedES11CVHKRdatW4lc/dqVLde7E8YOfPYmPf+A9yU0RmAwtIG9mjkqE3rJ7R3JrDojVEYgZYJ82+bl7ZAhFFVfGjc2lZWZOpIvTwX6gOtHSOFdih0/BeNs8fH8aLp8/gxWbtsGui94ktKwytUYmdF/uujUx79MLr76Jtz54j1pPhXojrQI5efYCKsrKwF6zg0Oj2LF1Y/KIjo7OzcKgWCB0h2uqK5N7pjKjAtHRuYqn36RReX2gpfPue5MbOksFXYHo6OhcM9QbejsQHR2da0bVwtx//5WZx3V0dHRy4fXXX09YICyR1Rd90Rd9mc1CdBdGR0fnmtEViI6OzjWjKxAdHZ1rRlcgOjo614zeDkRHZwmgdTxdyrDgNHU0+IwNydjokOWsqlciZ+dINp1nD0/2o9D6U6jdyRLZ+WapBypHzr4eI5Xr3FgwjXHE96UO3zN1JHjqjbS9ccm/fuv7MLg7Ub2iCZf6R3Fi3+uIO90YMRagt7Mdox4/Du0/g+7OE6hq3ADrtA5cc4XKw+FwqGHpl+pCBaJVZy0kb7a0obG0JKdnvdbcipXlZcktneUCM+blQOoUGjP2xl0KaAokld7mCygoLUPPmA+2iA9lDavQcvk81jQ1YCJqQsfly6iuKYY9EkXduq2wWdLPreHs64YzbkFPWwtu37MN59qHEXAN4o4778K+g0dgj0fRtGYVShwWtHqi2FSb6Mnqdzvh9IYQCMawemVtTr0a58qXX9+H37v/bnzqh4/hnlVNatwQjXF/AMOeCWyqrkZELMJfnD2Pn/3Wr+A3v/dj/MuH35c8a/HQctLlYJUFQ0Gxng0oKLi6m/pis1wsEHod012YGS2Q6026SXHME6PoHRqDyQhMeCPoOXcRffEwbtm6Cc2nLuDO27dgeCiMzp4uOCprUZSXmATo4pkzCJsdKHQkBPvsyVOYGBuHTfRL35AHdQVehD0BxItq4RnuQdOqdRga8cLtHJPnjWB1Y726LuB2wyAPt4i1lV+Qr/YttAIxyv2PdPdiwu/HHz50H3bKu2jLbStXoMs5jl+541a1bZfw6hhzokDMzNtE2dBCWsyFuRNzUpq56Y4vpcVsMqv3nZdhDeaB6RZIRJRbBEZYWXZAGZPEa0q+r0H28dcov1Q+iwWflZoml50Fkg6trGYxiMei8Hh9MFmscNhti2KBpIVCcz2eOwMc/cxguFIutpRh93TDEnvH6RbIuQMv4fy4CT2+AJry81Ccb4Ytvwyd/Z0YHB7G1pX1ONM5hIfuuAW7N65X1y8G6SyQGRUINeJCvRgTHXOBTHCKxrlOI7jQ0Epa6Hcc7OtE/6AT4+4JPHB/okv78JALhsAQzKUNaG5uFYVmQCw4hltuuT5d3s9dHoA77MHq0lIUltrQ0dqD/BIH6mvqJZfPHM+LzaXWVmxYswYXz5+DNY8ZlOTq5hhW1DXCSNP2OjBFgUjacLs9MMbC4B7XuAuVpSUwWu0YGxtDMJKwAoKBINatakhcs0ikUyBpQ4zKg3OO8nchFt6bL5MJ+tFUNEt5WQwFV1RajtVNtSgtK07uERmLeFBcvwYOmwVVBTaUlBZhsLMXEVFo14Oqoij2rGtEGAHYzBYUFuYj5PFkHIz3emEzJAoBG1atQllhMRrrqmGgQbdUrBJRJkUSfgXFJSiTZVVTEwqKipXF21BXizUr6rCitnLRlcdMpLVANOWRCzSkg5EoRgb6UN+4Imerhf5nNitER+dmYLoLs1The06vxp2z2rVILthy5iyee/UNhOJLxy/X0VlO0GVfqgtH9aeCSzd6/5wViNc9jjMtHbAaoohziH8dHZ1ZU1RUtGQXu7hPZ86cSbgb05gHCyQfH/vI+/HJT/4KrEZdgejo3GiwvE+zRqaTVoHMtiqOBaLZCkWns9Sr+3R0dLIzowJhLchCLtRqOjo6V/Pay8/j9dMXklsJFqpJRS5kerRuBtxknDhxQtWy6Sxdzl04h7YLR/GF73wX33ziafzf730PX/7nLyaPXkfSKJIl2xJVZ/6hmznuGsfQ4BA2bryxJgs7fPgwiouLlWXrcrmwZ89usaSXRzMBWhdL2SIPBgPYv/8ANm/ZjOqqK1OEzks1rs7ygO16Ojs7UVZahoLCAvT2ZZ5ceTnR1dWFzZs3Y926dVi9ejXKyspEWd5ABfrTfIh0X5bayXIK8+n6pLnVku1MpzO/sB6/sjIxRSGr5nq6eya3lzP8LjavZsNErXHi4OAgqquX1wTuqRYILcX+gSEUiqJXZR+xMH76+DN488xRRNwjGHBOIJpfhrYzb+DL33kRZbWFGOnqwLeeeAYn+0ZQZQzijW43TGPNKKuoxMGTp/H6q6dwrqMVpy+fQvvZkzh78DCOnTyHrrEBtB09juL6RuTb0/eijkYj6E7KS2rv5SXdmU5nfmEjoNRWhOfOncOWLVuSW8uXjo4ONDY2wuv1KkVy6dJFrN+wAVbL0u5HlUpGF0aOKSNCfAVDhm6jVDrsuS03Slgdyd+4/KZedamvGxvqGpNbUbi9QRTlZ+60unRdGJ+fM/gmN3QWkmgsinAkrASNApuuVeFyg8pj5cqV6ntoVdH6KCkpWVbKIytUAEYqgZmVB1HNIqg0SMrv9KuuKA9iyqo8iFJgaiX5m8KMLsznvv0j2PvPwmfKR49zHM+/fAzHL5yEyZqHZ881o+fwfqyRHOzC2YvoGTiLitJaBJ1tuNA1LJFZDEsu/VzOXQIa6tgxJrlDZ6EYGx1DUWGREjT2Is7Ls8MiCW259keiAtSUBt0Yui+nTp3EmrXrEjnxMiPVAmGCpbLnt8VCfgx29eFf/+MpcV160H3pFPpcQfR5QvjGk0+jxmFBl1gVw/39GPHG8bOnf4JSWx7ePHpGzBIvLrZ1Y9DtRtzkwLHTp3Chox0tly5gaMIL7+gADp8+D++4E0P9gygtzMOwP4JC+1QFPOnCVIkLk6+7MDclZ8Vl2SoKn4lN60Xc1d2FFY0r1Ppyo7u7G/X19aqfhqZEaF3RAlluZHJhIn4Pzp6/hJLKWhhFWeSLoVFqM8CYX4Ejx05h0/qVuHjxApqqijEw7Ic5z4TLLT1Ys3kTisRlvdQ/hJXlNpTklaNlcBBr16xAvzuI4NgQdqxuRLt4AYMt3VjdUI9A2C9OjQEb1qxOPj0BlfWBA+ldGF2B3CSwL8O2bduU9UFhTeTYp7Bjx47kGcuH1tZWVdvC71C+v1hVbN+yc+fOGRPiUiZjGcgSIJMC0atxbxIKCwtVLs3BaKg8qEjYbmK5NSpjYWlTU5NKcPwGKo++vj5s2LB+WSqPbEx0d+DZF5/CY8++hp+/8nTaKtyFZjJYZ1MGQiLtzyPc+RKiA0evWox5lTDYZzYXY089i9ixk4ifPT9lwcXLMKxZpZd7LDJutwtlZeXJreSUFHYb3C4X8vMT47suB0ZHR5XiozIMhxNlH729vairq0uesTyZSfnZikuwVqytAGJ4aM9t10VJXlMZiPtfN4gWkNzJMIORIsesWz4B+71/ldyRJOBH6JH3ypeLn53uY1lCFArD8pX/C8PW5V+NuBygme/xeFShY0SEgcMuaIPjnj17Flu3blXrS52WlhZV66JZUPyGCxcuYM2aNUt++MtMLBsXZrO4MCnta2Z0YcIXfyxfFZtZeRCjGcEz30xuXCHyR38OsEHKTAHC/aJcwr//p8kdOgsNu2Er5SHuCkcjZ8JjKT/hOhXMUsftdqtyDyoPfgffm61rCwryl7XyWA5MJuU0STqthoiOiqsxHVoO0zCIEon7x5JbCeLO8eRaEu266denuZ/OwhAKBRGTDIGJT8Nitqicr6GhQSXOpQ5zQZZ38J25zt/Tp0+L65KYckNn4ZhMqmmS7AwmxjRVE4/CevfnYanfk9yRgVTLQ3II42//FuKWQpg/92diniyP2bduNIaGhmFMWpPMvTkNA8sQaDaz/GOp94uh61JRUaEsJboufGe6ZCxMXa7tWJYTs7ZArsaA8KH/BcuG9yS3M5Giphi5hYUw/bf/CkOt5BQc/lpn0WFbCUKlQSuEc7jQ7GdiJFFR7MzRlyKcyoBlHFR2tEA0hUGlUlpaqtZvBGhVLdUlGk26uLlbINOIidb/tXOIDTcnd2QiRU3JA023bAfGBxEfGofBlqO+0plXqCxYXjC9rIDlCFQcNbW1k8pkKZFQaokCRi4UZiqQ/v5+rL/Bqm3ZT2mpLiZtvpzcLZBpqsZkg+drKxE49a3kjkykXCsPDH/oE4j9078g8ud/jnhEVyCLCXNvdnWvqqpSiY0uwPSFibRMcvKl2B6EVkZBQaL9is/vU+/KKkWO95HvWD5VzzcM12yBEJPkXsZraLshuZyazJa/OosKywlWrFihxseg+Z9pWWoMDw+p8T0sFrOynNhBjr1tm5tblEujcx3I1QIxN72F9mNyKwPxKAx5ZcmNBIb1a5NrmTEUXf9Z0XVSWELuAC0jmy0x9ADLa+h+adW3jjzHDV9te/jgPriSBmEusw2OjTmTawtMGpUwY0My31OfRKRnr6zNIFgxicx3fx/mxvuSO64Qeu9HAZc7/aXqJeKwPvkToFBXIgsJRyBjTUU2mGBZvpDLZOaLAV2XtWsTGRHdF76fxWrB6VOnsX379huu5oWuWWp5ztf+9euIiJL0GS2otkfx2Jst2LW2HgXixlntAdhLKzHmj+LBrevw2v4DuOwpRFOlBXZHFY4f3Yvt974N/+Oj70zebe5QNmZqSJalM52kdrZGTYd8XEYk0tUyHQaUXvW2KCxHBdI/0I+qyqrkFlsCiJUrMsPGcFQmdMduNKYrkHQwJSXchStrGmznY7WmH01sPpgcUCjXlqhXkI+ioki3ZIN+NRsuTV905bFosGyjublZJUIqiUzLUoDvWVhQqCwMrWyG7gpn+L/Rqm1ny5WEenWSXUjlQViNy57c6YZK0Lvz3+Bos4llKjegAglK7u7Iy0vuuT60tbVh1apVk7mxX6yiPLtdjXHKsTiXU6e/2TDdAuGA0EMjo6ipqkCw5wwmDEa0jTjgGerA+l27ceL4UQQlbIKmGPJKrRg62YuBoBe/+tH34fT5ywgOjqKkphCdfcNY21APpycKo8cDX209Pnb/7cmn5I7P51NV/pQTzumkkdWFefy5V3Hvni0wiuUQN5kR9HkR9vgRq6pFYTyC8uLC5Jnpee25F9G4cRMKigoQCYzBN2HHug3Lu9fkcoPtOyig2RRIQBTN9VQg7JKf2qOWQmu2mGER2bt48RI2bdqUPHLjkdGFkWNyULkpJkmDRrHOeGZPcyvq16xUx+RqRCUDsNis6nR33wDsNTUwxaKIylGLyYgIO1Dy2pmek4FMCiSDCxNHSJTEqRPHcPHSZQy1N6NvZAQnz1/AybYO/NtjTybPm5nyuirsO3gSL76xF28cPYw3jh9JHtHRuQKVHN2TmAg8hZSuDAXVpFywFqyeNkLWTUUywdNNoWunJf+GdWtgMFIhiKsn51hUwk40uCuur4XNZFAK2CYJn/PjWEURX4vyyMaCuzDsxKX1w9BZfHK2QHIsRL106ZLql1JefmVskbnCwZG1wl4KOd0uKhC+Oy2TXAqClzPpLBAqUSqM8MAlPN0yiN119RiTdGQxmnHh4gXsXtkILyI40NKLOjlv6/aNiEo8jrkDKLIYETZYEJX7Rj0uVDjs8Mp1IdjQee44Qo4irK4owjOvH8Nn/uhTySfOTCYLJOu8MIMDrbjY1YmuoSBOdLVirLcfjfWZ3ZBIJISOgREcO3oS58TUGuk8CWPciCf3HYBRXiISNaGw4Pr62zcLjHSSqeqTAqx1kc/GxMQECgoLpwjSXGBNEcf4YALiwndJ1PTH1dQTrM5dig3d5pt01gH3xcQ12VhXg8GhYeSX5cM36knEpTGGspp61DHubHb4vB401lTBnl+A8daj8FnzYBcFU1RahODQODxeJ2pKStA1MoQVJaXIy3egpKocTQ312WpSlCLnMxk3qT26cxpU2ecbx4Q/iIsdY1jZVIXWC5fx0L13Jo/OgJiip9t60d7bh1vWrYLFGkWeLR9HzrcjNNqCVTsfxoa6m7dEfaEZGhpSVZ4qMcrCeVPSCaiGskByLANpb29HVXXVvDQlZ/Ugze5UZeRyjaOwsEhZRMz5aO3c6DCOMsXP9eaaC1Hng1BE/NpwCLCLRly6YXRDMX1mtmwCmosC4Tm0BDgaekVFOfLy5t5mpEss2/r6hkkLgzmdVn3LQaDZaGwpJ6z5IlP8BHvO4bXTZ+BHAYyGIIy2IpTI+a/2jeGDD7wT/f3NcPvc2L5uI9rOHoU36Me929bhlZPt2PngWxDr7sCbB99EtKAUj961Cy39fRjxGTHRdxlxSx4++u5345UjhzF4+KxYe03wlpVg1dot2FB/RX6umwL5zsuvYUtJDD09UbRJAG23GvDw2x9OHtWZDf/+xC8QUN5IHKvLSvH2+6e2AKYLQuuAkU1h5KxzdAZY/sTtbAqE16VOW6hB4aY1kChDiatBjVkol+7cmdBak7Jnp0Z7R7tYtAnXRUtAPI+COjIyospjbtRq2+lkUiBxCTce8nr9MNvMMKjhKK3gyDoSs0rxG0ThmlQDMznRaFBlITZxNYwmMy519mJVTSWMZlHSbJRHF4QVO/EY4hKPRnV+Yps4B/qAghJUpNSwZlIgC+pcfvLhB7Bn94N473vfgj949CE88NYHk0d0ZkvAbEFQLISg5Pxuv18JXSr0TZkAmfBYpkCflcMX5lp+MJMAU2jYjJzHI7QmRYC1RE+lxRnvciH1/hTIBrE8tH38Vc8RIeX68LD4+zeJ8shGPBbGiFiURnEZWy5ewlBvP9paLqnOhj0dl9A2MIQ8mxUWmx1WSdxvHj6OU2db0NFyAR093djQVC/7rUoWzKzJEaVB2TCKPLGWi3PXmUWJcB+XivrGKcojGwuqQBRJIaEg84V1rhFNX0zVG1PQCrrY+jSV1MQ7E9MVEmFNANEUEXMfrTZHuyctHCb+TPCaVEXmdDrlXRPDE2qKyOvzynos2Q9G722rEY8bcPjseTy/9yjGR/txrLsN59ra4B8YwYTEj9M5iCeeeRlfe/YlvHTkNFY47BgaaMepCQlvT2IgqYVkwctAdObOBUlUz7d2KAtDWRpitv7OfXcjv7BwMuFTebBGg7UknEWdY2ZkS9ipcMBidpfXYKtQDrxM5ZEKEzur5rX5Z5UCiEaUIqECMEvORvhsTWkUFRWipKRUWRicFIrd8XmdpoQ014XXsIyFFtTNRGpY5ArDipewHchMxOmyiFzMletWBqIzP5xvbsGzLW0iEbTkDJjwePDLO7YiT8z8IlEiMRFAJkIOXUjznx3OmAg1CyIbFGAOrEz3h+sUFLoQ2jqVE9HaJqQTeH/AD5uYyNos+YQKhOcdPXpUzYDHd7Tb81TfFsL7aPA5nGKCZTepVYU3A+nCcymRSYFkbQeic/0ZGhtF86hTjQ1BYeNy26om1R6DTZuJMTnsHBNnMBhS1Z9MwLksFF6OXkbrgtZEMBCERdwOLYEz4VN5sDBVUxDTBZ6+NQVMUx6a0iG0KmpqapR1VFhYMHktf/lMnptQLvZZFc7eSKSGJzOE4dEx5ItCD/aew4uHjuLiyWPo8E+gpbkDrx49BmdPK5wSdt94dR+2iL595vgZyQBMeOrgUbSfP4X2wSG8cfAAxoZHMHChBRdbT+Nk8yjs8OHwBBDs78Z3nt2LXRtXSL5kyli8MKd2IDrXn/PiwjzX0o6YsijoKkTxqXvuQLG4BRpsvcnEzUTOMUP37MlhBP0kFAy2HWHip6AwUXPWOg62TMUgbri4KIn+GCxIZUKnwFOYeC2v4YxxVEYssEtgUB2+eE7z5WZRdgXYsGGDUjI8j2jVtjzn5ImT2Llrec5tO1cYhjN9dzwmbojEQUApdYvKHMKMH7MRFomHuMSHPxRGni3RZJ0q3z/SjWhhLcysmZF72yySqYRjsMs5Ho8XVlqAEu6RaAyFBdkLq69bLYzO/KAsAVkYgQZDsvZDlAmndqTC4MIyC3a3Zk6vVZfy/FwW3osuCyefohvjcOSpeWNsVAYi1xRtCib7Y6RaH7yO1/P9WO5C64Hd8Vk+YhVh5z15rwnPhCpj4Xma1aMpDi6stl23Yd1NqTyyEvKitbdP4jTRN8iRZ0exKGOXT6wCgxHdQ4MIuMcQl/himPKcgqomUSxBiZsQIqJwTHIs38HBkcVKFPlxBsWadDkxONiH1kvn0dV77dN6zOjCHD19Fg6WuIsG9PvccIsG9AbDaOnuweDwEOJWEaR4TF6gGSabUV7Mio6eXnT2D2N0sAdVKbN4z0RPT4+a15TCpzMzI04n2jjCm6AlwnXFRXCOu9S4p8z1OW8pCzKZq9Md0QZSzmUhVEqsLdG2EyYr94dVuwIWplJZ8Dirbnk+tQoVgFY2QiuI23w/nqfdk9NPrl+/Xh3T9vMabZuFv/X1N/cEUVq4Tyc82IKzl8/gyf0XcK65WbkgptJyjLZ04Ec/+QnyywuQb7LiO6+8IOlvGK+98RyGRAa2Nq3AS8eO45Uf/QJWcUsPtF5GUWUNDp4/j4GLrcgrFkvC5EDriPgzEpF1lTO3+L0mF+bJ062wtZ9HXlkhqhpWorS4UBSKCZc6uhA3GtAxEcDdW7ag7VwHigvc8tLluGNNCZ471o6yqBcPPJy9zQerGzlwrk5mWIj6fGu7JDqa/wZVWPqfH7oPRcUl4jqMiPAlqlhpATCRswPawMCASqS5QOFlq0/NcklVCDRfNcWgQQXBfbzObrOrXp/cRwFL3IPlNAkLiG7V/v378a53vQs+eW95ffW+FEq+M8tHODueVj18M8Jwm0mBzASV+myaRQQlHq1iXaZ7Cke651ABM6HXwixzWAbyQltncoBdg3JdPv3AvShOjhDFmhdGMBMvI5lN2WdTFcpr2KKRhXbadk9Pt/K7pws3t4mmnKg4tF8qlcLCRCMkXsP78PSzZ8/g0UcfVQWlqtBX3VP9oK+/Hytv8N622cikQGIBN777xkHcvmEjIhNOFDmKUFlajDdPHUHEb4I/FldxvXvzwmXEehnIckcSWkLIWG6QGBRGEze6ByxjoMXB3JzzwJw6fWpSKHNekvcjVAacc5b9aWghUnDYK7auvk4N+sNyllWrVynBpfXAYyzj4D5uc6FLwt/GxgYldLwnFZxVBJHWBtuLsLdto5yjMzOxkB9ra2sxNjwm1pwb7f29yCspw21iMRasqMaKsiL4fd7k2YuPrkCWAc2iGJjAmZC5sO/D0OioUhJsMJZnz1MJncvGjRtRUV6RKKOYA0zwLADlr7aEgiGVG7GwNS45Hy0Ovg/dGy4seNXWudAN4nV8F56nwXUqO74vz9GZGXNRNe7eug137dmJ22+7F/ffdY/aX1xai3s3b8Mtd9yOu2/ZqfZdD3QFssQJSO7S7E+Ma8rm3ywHoe/72KmzCIcS+1n2obkWhOYmO9JxX66LmCHJq6/ATltawp+YcKv70npgrQmvYeI3iUXEcg4u6j4pUHloSoQL4TksmKXVc7O2+ZgN8cAEuoZH1XpIubDsWMeCT8DtcqJ/dBwnL7fIVgQTXo/aP51IUk7IidNn0Nl8GSOjw8p6nSsZG5J9/tkX8cOTZ/H0+UtqOdDSioc3iK+VRth0FobvPv8SwpJwmdsz8SYSruTusq9D4qNAEjAtAroHWm7ezfKLUEgSvQfuiQmMjo2pX5fbnXbh8QKHQyVyKgyWVTCBc5uFnbRy6LZwmzqC1cU8J6EMIkoR8Hyem64wlM3XtXleCLvqs1aG1+gkSA0LdljsGxxCkYRraKAZvS3tOHDgdTjjXnRdasfl3gF0dDXDJy7t3uNnsCbPih+9uBdN9RU43z+E8/ueRa9zCMcP70N+cTEOPf4yBrqPo2/AhzHvGMYtEn+ucRxq78bq2gp5uEWNmzoT11QL8819h/Frd9+GiN8LTziuBkbmpX/82C/whQ++B88+/yyKNu7G6jwvQiMBjMaNWFdqxLk+L1bIS0ViEXgHR2G2xxGzF6OmqgbReAx9beexddddiYfoZIQWxheefUmUg21yhn0mUBZg8jcciWJt0IuHHn4Y9jy7akpODhw+jK3HjsEo57CNCBO4ZgEQ1UU8ZZsCYvzEJ2BPSfxaTQyvZzWrNp0kFRmVFRUHrQ/+8rlBeVcqH84cN53nn38eb3vb29TxixcviDJZl1bR3KwwYc6rMo1G1CDo83XHTIWoM1ogr0nudueqJsTCPvS5PDDY8+EwGfCD4yfx/u1bETOYEJQ39Ik51dfch7AhhlVVRWgZdMEp5q7NXABTeBwFlXUwBvw439wMg2jKdVWlMOUVJ5+iQyhA7IjGJsyRcEQlSq+Yo9T2+8Q85XFNgaiaDEn8KnFLoi0NiyUgwjc2OqpcC9bADA4NYUKsBr9YJm6J8D5REINyjyG5nr8jcv6w3GNYfnvl2KjcK1JejogoDdf4uGpVygZlvJ/Wv4YNyKhoqFioRAISp2F5V5aL9PX3qcJRWjx8d16TurBamRYILRmHI3+ypkbnCjMpkLB7BD87ch5F5jj6JUPuHhjG2SEPfKODqh3QqHsCFaUlLGcXK2U/ivJtGJJw5oRwx8ZEyfvGETOaYJf4uVauyQIJiSD8/QuvYnNDndJkIuLoGxvHx27ZhYocmr/eiGTKKZhw2I+ETb8JExrPJ+mu0dwNQu0+OjaqEin7oSglIdeMi2vxk4vNMMu5TLRaIua1vMYn1sEuixF33HWnmv5Aew6bO/McRrZmedCNWHX0iBpERiMRrwnYTN4mVsFeueaOd74zcV3yBH4Lv4/7+B78pTywIFV7ZkgUGZ+nDXXI/dr3sx3I297+Nly8cBGbNm7kQbVfJ0EmuSKvnj6FfHFX3NECRCYG4WHLUqMFkZBP4syEYrNk3mt3YGikE9aJEIaK8hEeF7e0YQOqfQOoaVgJq1xzrejtQBYBCsHrr72O6ppqtc6FiY2JiomZiY4JkagEmBQa7ssT94NtLngeEyoj7KXzF2GvrVNdsulG8DzeS0uYvAfLOTbHwrjl1lvVfu2+8l9ZCKnNztk/5o6WFvjknbiPz6JA8HxCxcR2Jc+KVfH2T3xcjiX2s5ER+1hoz+Uv348uCLv1x6IxWbfA6/GhsCgxqxxh71zWDpFnn31WVf9u3bp18rjOFbRwXapkUiAzl5zozAoKwD333qMSIucQZXXqli2bVQcydlHnLydH4n5tnWY911euXIU1a9eobRYu7tq1S5VTmEUhsMBU64NCBUEFwzIItgnhPjb+Ki4uVoWcnP6AS3l5qeoeUFZeNrmvUNwZvptNrlVKLanYOIoVFyUgcm9CncJz6X6ozluyzp60qgm7KBQKEYWJVhKb0ScmPJo6sBA70mnwvfmduvK48ZhRgfglx/tydxdaRPu0iiA1y+9PBwbQJzmYhsq8kjlYOphD3UwwYbJJOGtB6Pe7XG6VuzDRE7omhMqGiVJ1wU9mPOxrwv1MZCqhJQJXXc9fHmOCpjVCmCh5HssttISp5WL5+QWqpoQd23i9ltipJPir3Z+/VFTcl8damJT7UEmw8JXlFbQ2+Ovz+hLPlO/hr98v7yKvRyuENUGpsKxDg3PIUOnp3HjM6MJ8pbsbv9vYKGsx7BsZwd0ViRnTf+/iRXxZctE3Dr6Bsf5RNNTk4cDJDvzOr38Mjz35AqIi2AX5FfANdSBS0gRzYAATAQOqmxpgCfjQsHI9tq1foe51I0OXgwpDqwJlImbCZOLjLxcmbp7HdboBk9pE+Ot/+xYc9Q1yTqLxGGFC9vn8kngTPVm5d7VvAo+89a2iUAyqBoT3UwpDuR2JshZus85/3eHD1DxqrA9FUrnwRCokPv0VuW9YlAHvz/fjfs19Stw34SZp38HnKC0i61HZx8JXwnYh2rimbJC2e3fuwwvcbDA8GZZLlWsqA/nZ4CA+kJwa4LGBPnywJjGZ1F+3teH/W71a5Xwh8XNZlTfh9ksuU6Kqad3jbpjpE4ugFxUWwz0xjnhYcqrCChRbaI6LAM+hQGe5QUuECkRTFuwERVlh43Hu00iNGArTX//7N2GXMGdZBBUGEywVCC0QzYVgVWxBZysqq6rVPiZu7tcsHYYz44f3Y3nMQ/39sEkCpzBoz1b3keP8pZJ4Vp7zyEc+otZpJWn7eW+Wa2gDB/Eafo9F4pRfQ4VBKyOdAuGIZLfccota17maG1KBkC92dqA3fKVJdLHkZv9z1arklk4uUIGwAJFCwkVL5FxXLkRSeLTjXOfy+X/7JvJqqUBiqvyBbgJNBCZmXsdzrJJg14d8eMc736WuJQaxRDgQkFZjw453vPCiWI4r9u1HKBZVloeWuNm6keexFoeFqC+KUnjbxz+unuERJcAOfBQe9sHhI6jIaBWxDIbvRqURCrGFJKcbsKjnEk4aZbMl3JYjR47g1ltvVes6V6PF/VKFrrMqNE+jQDIWov5R00r8w9q1k4uuPGaPJhyJRHelJkNzBbRzCPdrFEhCN40MI98zgXpJvI02CxrFsquS+1RIIi+PhGEcGlSJlBGrFXBSebDsidYBFYNoFGV9sLdtMM+OqCiOoCT6UTnulOv8IhhhsRp8kvj7RWGEZD+VhHoHOZdlH3w/uiqahcHyDQoSlRl/OWgyLSsqEA1NeZDU79JJD+VhqS6Z4i+jAnH3h3HhjYnJZaj5Ssm6Tm4w8BNLIiJyWcgd4i78TjiI3wr48Bs+j/r9VY8bv+adkMWt1v8IMeSXFKuEy1HA2CKU17N9hmqUJoqAd2NhKBN/nST2AnFv8mUpEKuhSKzLIlEyxXJesSiOlUVFiQmJaMUkFRBHZuc9E1ZTwj3iffmrFeryPD6H5+rcXMyoQLpO+ACTAZvuLcTGewrVb1mjDccec6rj4wO98EoOCSQKCyMRlsgzJ5XcVp2RSgzDviB8Q/0YGOzH5bYWHD9zGl7JFQecY8lzbnxoHahfSZxMkCT1l20uNIISpj6GKxUBt+UaNu4LM2HLwpnX2Q5k3OVWCXh8fFzWx9WI7V7xWdmi1Ov1qfEzlQUiCsk94ZHnsCyGrV5lkZhiWVYgGFLP88t1rH5ltTFzHmVhyDqtDJqwdIW4j+vcx9HfuU4Fo1qXSsTz26hgUhedG5cZy0Be/tchPPxbiZqXw0dHcNstiSHPvvPHnfjkF5rw/Z/8DPl+L7btXImopRTusBN+rxGtPQMwxKOoa2rAW26/FT/+4dNY0ViCO+55AP/0g6exdnUdmuqr8Pyzr2H72kK0jXrwnz7wcdgTNYg3HBy2sba2VtaoVqmvr5R5JGDenVjX9vP3yS98ASslkXIOWtlU+2lVUNHwCiZwJn6DbLtFabDMQkOdIxdx4ToXNmNfocpKEtu8h7qxkHq+Re5Li0ZlA9Rtcsrp06dV2xa+Q8KdSbhfbAMiV6n3kh1KkaWrrmUZjl6IOjNanGv85LGfYCRmxanT5/GbH3kXDh09jfKiYoRtYgEO9SBQuhWVRXG87Y47UOxY+OrxaypE7T7pR2mDBQUVZsSiIjRijURDcZx6ahy7P5B+Zn0GBEkNDDJ9+LXpAXYjk1qIytyZObgy+eX7uc5yC228Ue24HMSxr3wFGyXSHCzsTIYrYVUpF+5RVoGcy2botCDsErm8Nzu2sSs+w5wWAO99WhLx7X/wB2JtBNTzWGaiNbunNcLxVFmjQleLJOKS8WTEE088gfe85z3KZeH7aYW4vC+tG76Hasou99VqYVI5cvQobtUVyIxMTw+coycm4T7kdNEvREGhQ2LCiAKHFVGJP4OVNWkm5IuyXoxUdE0tURt35olgSg563o++SwH1Oz4QmlF5EAZCOsUwfezGdOfcqFA4tEWrddESodoniZi/DBOlPASGDqdZoKLgOhMpG3yFRUnwXFteHuxsmZpMyPIHeSJMbF1KF6WgoFBtM2EzQecXFKCkOFFWwkTOamEqBioEKhwqGd4n0aYjMZAyt+VRCq5T8ST2Jd6V9+I3sHyFCoiWiOxOy80T2/MDG+WVFBZg/Yp6rF/ThLqqStRXlaNY4rWsvBKlhfkoWCTlkY2M1bg6cyfVAiFMfNTk/E1NkPzlQveAPCYuzFoRJCZUlcBlv1YuwetZUMrCTuU+CGHODZJnV9WyVBo8TiuDrUx5XZ8on5VveQsmJHdTz5J/rH5l9aw2vy0VkPYeVPq0HHnt5Qvsgr9WKQyexzIvLUeiktKuoQU1vUUqGXM6sWvn9Rs1a6nDsKMMpCPuGcSRgSCC7nG0XLqE9z5yX2KSbImzcy2DqKmyw+wownDvCIzWGFavqEZ73xgaaiphlns+/fRePPLW2+DIK1BFC+MTPnT1XoQ5UoLGlZU4efkidq/fiAvDw/D0uvD2h68eauOa24HozJ0rCoRKI9U9SCgT2eKa+uVuTZBe/4d/wFaWJ8g2/2nTQTKRE+5jGw+Wg7DBmGpgZrcpd4ZuD3/5vISSieG8z48d+QXwi3tDRaAam8nzlPuSVExs98Fu+azyZe9NWjkcVuCFsjJ88EMfFOUUkWvEbRHFY5H3YR8YKjdNqbHRWup4IFphMcc+nc1EVzcb0xUI5YDxw3l5XIP9ON5yDg5LKVZu3w7n2CDONbeisaIMZy/2Y8+WJgyIdTjY6UJlYyPsIy04Ewhhc4EB1sIatLf1YmVVKSq27UDbiSMoERkJx4OIuCzwmpyoXL0e3t42uIxWWEImvP+tV8+moCuQ6wATDwsPmbho5mfKZdJx4B//EZsld2ekMYEz0VOZsMGXZgnwl/dVVaoSyewUx318jrYQqqiLomDq5D4RuY61MBRONcq7nENXiO6SBq0KujcsU6ElsrekBO989FF1P7o8XPh9VB58N1o8fAcWoGoNyVLRy0AyM1vZmC1zvX8mBaLPjbtAcHR0Tu5EBcJExmTMRMd1JkBGKtcT3eUTLoSWIJmoB48fxwpRPLQm2IOWiZqL1mBLnSf3UBaAbDPx0mLgMW7zuarHLZ8v93PKs4s//GHEN2yAbccOYONGGDZvgnnLVmDDetjFxbBu3wHLtu0wbNqYPEeOb9umhgLgAMiqh7BYGby3Vr7C6RZZrsKWrRRS9V4p8LsGBwaUFaYzMzMl8JBrDE8cPoBK0cvP7zuJqvJ8PP/sq9i0aX3yjOzMVTlRXrXMinGvwQGFpsa2zrzBwKbm9iaH3Kc7oQW+SuTJdW1CHyY87mdkM7o5hmlUXIWI5OxcwuJWROWXi8flgs/ths/jgUfOmxgfh0e2oxLRk+eLxaGts5s+rZAysSSqKytRXlqKyvJyVFdUJn4rq1BaXIKSoiL5LUJRQSEc9jwUilLIE5OXF1NR0bXxBxIDCjEn4vtyYikqE743z9EKZbnQKuF+KhGda8MqcXLbph0wmBww5dvEZTXirntuTx69/uguzAJCF4YJ1y0JfjaJiOUZ7DHLAlLWpjAx0pJgbYxnwqMG7mEiZvkE24mwfIUJWk5P1NbI+bQMaHlouQ978TpHR9U2r6WC06wgvhvvIeKg9mluEOE2n8s5YjTLh/umw3fkNTyH92NND2uEqFxonWh9b3SuhuGphfdSRC8DWaaw6pQ5fCrM4Wm9MMGyvQDH2mATclYH00UirH3RmrVrcHzTiooKJQSaEuD5vBd/Y3KNUgvyR7OE1KYoliNHjmL37t1TFEs2lnqiWEowrBivSxXKjKZA+KuhK5AlDl0A5uCpMBK1hYlfUwSaJUG4nXodz2H3eo6LyvUrVkfC2qAy0pRPqvIgPIfN1NesXqNqWXTmH4Yx42CpQjmjTFBmKDsaugJZhlDYGJmpyoXCx5oUui90ezgIs3acioHXpKIpDd6HCoO5H9d5FlWHVj7D63g9F16j7deZX5azAtELUZcZjEiSakoygrWhCqk8eA59Vf5yH8/lwvM0C4PKRVMIk8dk0fYRnsdt3ov30VkYGM4c3nKpLlRwmnU7HV2BLFModOmYvj91W1uf/psLszlXZ/awDGupLrQ6tGU6ugLR0dG5ZnQFoqOjc83oCkRHR+eaMfzFX/xF/LOf/WxyU0dHRyc3/vIv/xKGz3zmM3FZkrt0dHR0cuPzn/98BhdGazogvyyAjyW3WRrf2dmJgYGBxA6dGwK29Ygkx2zlrPuEcR2RdfbeTSVxXkIg2II1FafTiY6OjuSWznImKok+kox7ygFJyATnC0rEf1oFYjYE4Rwbx6gvgB7XBDpHx/HG0RPqGNsDsF0Ax7nQuTFgR7/erjYMjQ7B5xrF4OAQ2lta0NrWjv7eAYx7fckziQFnThzBkaMXcfrsGfjc47h84aKSCwoXlUd9fb0aDkBn+cIq296eDvQPD2HCOYiR4WF0drSjvaMLg7198AYTk5elVSDBsAkmqwmFJgPqS4vgEMHYuWmjOsYGJVz07tk3DuzvUtvQhLLiUgTjJlRUlKGsqhI1lRWorKlAoSN1jI846leuw6o1dVi9ejViBrOcU6OGGWCDo4aGBoyNjaUdXFln+cAWzfUNK1BZWoaYKQ9lZaUoKStDhfyWV1chz5ZoyKiXgejo6FwTmctAdHR0dLKQ1gJRo4CLCaNzc8M+MnRX2R9Ga8rOwtal3PVcZ2Fh+SdlgHMw/+3f/G16C4RCQwWiLzf3woI0ToytKQ9C4Ul3rr7cHAt7DR8+fFj1kSG6C6OTkVTloaNDUmUiqwJxjTvVSN5isYCjdZrkirjBqCY5YtdxLqzC43gUOjc+zIVS8XMuXXFxVHf/mORSso/yxSENuWIWwTGoXp3Jme+Yc8l+zkXDfRzDhFNEmGWdAzZTODmsgBpaQO5J2aMrxXNpEfE8E4Ux2Q5ldGRErrNMns/34xzEvIbzCnPA59QhChDxJl4wHsWIy6OeN/lJsmIQuY6EgvCGonKtESF9wvCMpC0DSa3Df/LlpxEZt6BxWwNaW4blighqaspx6vl92PrOBzDaPYBwfBzWgB0f+qVHVSTo3BjQ3z106BDuuPMOlXkQlo9pY0OYjXH8xwuvwF5ShXxTDGcutuPT77sHZ9vH0NUxAI9rDJvXFqHFZ5eEOYEJQzlWlZngjAfhcHrRb7bCGAugxBlCuDwPwwPj+PUPvQMHT5/DYFcHdm67FYf2v441mzbCPD6AAa8RvmI7quBAXrkNd+64DcdPHYEvYoCf7ZwcVpT5+jDscaDY7kDQGkR382Vs3noLdm3dLNmlBcbvrQeqb8eJmv+GMecoNq5agZraBhhEyTg+8ZvA+DjOfuOLOHzsAnyecTiqa/HR++5W36uTaAd27NgxJRN//fm/zq5ACLW6Eh/5E42LKHEMTqs10WJRchKrZCoR2a8yBp0bBrblOHDgAO68685JBcKRzlgOQigXzKUjYnlwIivKQsI6SLRitJiNCIqMWGRfXCwPg5yv5vAV2WE2w7YjnQNDWFFdpayQAGfXsxgw4o0i3yIKTM6j1REIBGES6yUa9MLpj6GypFANoETCwZAq0ONUFoSTbFLBNZ87hc3bd6kCX5rZRmWFyDWjZ4DCFTDai8W6iKn3tsq9idHpBCY8iK1olI8Tq1sSS1jO0b5JJzF4FcvF7rrrrtyrcZXPoyJMXBj5MUpkKeGh6Sk7GGl6GN94qIwjmVDTwWNUFDyDOVNqQuM6mztbZD8VC5UHoVLQbFS6JavrapQS4rNskpAluaIs36rOI1QGVqu4MPIsq70A1aVFk8qDWGzWSeVB5E7Kbdq0bWdSRs1J5UHkyeVbOVeCejeepykPEistTSgPIu/Mc3TlMZ2ETCScVYnD++6773OyqA3Cg7RAGPj6cnMvHPawp6cHDY1i4is1ccUCSXe+vtz4C8ux2I2FMvHG3jfSuzD0fXV0AgE/Dh6cWgbCwsl0Q9vp3Bx4PBM4evRKGch1lYRhZxADo4HkVnq0ArtrgRozE9mOZ3t2tuszcT2fne3e049ryuN6ocpYTp9F7NSZnBcMDSevvsJcZEkjl3DP5Tm53GcucawxX+87k0xcdwvE7Q1j0DOOfo8nuWcqLGijr3wtMPAy+fDZjtNUV9WTM8BAvdbcONu12Z6d6d0zHeMdb6mvVfPtzgRrWigDdGVZC3PnnXcmj1yxQE51TyAycAkj4y5Y/T7YHCb0RR1Y3VgOu6UMIyM9qK4uR8Q1guZhPwxBJ+wFFcg3xxAKcsiACZSWVcAXNaHGHkZ/yI7QxDgCUaCwohIP3bJdPS8UjsE14ETxr3wS8mC1Lyfk+60v/iK5kUD7rkzMVSYIZxbM1pmQhbsMy0ykmxdotrDh15Rq7DTk8r7aOZxtkbUwlAkWos67Agn4PDhz9jxWrVsLl3sCI85R1BUXoaN7GOGgG3XrN6C//TIefOCt6nyPL4LCP/1zSqba1llgJEP69O278eWPfSi542q0hKa5MOkUyNjIkCihfBjiUVUDR4VoslgxOtwNQ0EN7LEgChwO0ZRhGKwOxCJBBEJRlBQVqJoPv481fWJZmCxwiXCWUOaiYVjzHKpWhfP5atNhurwiI889hXh3L1MVDOvWAAWF6pgGexRzWAKFnGN84F4gX56fgq5A0jMbBaK5MAumQIjTOYbOgVGsb6hQOVSembU2gNVRhM72S2hcsQaW/EIU2s2YEAXyz2+8jqcutjDTuIpsEbqQ3IjPrsyz46sfei+qS0uSe65mugVyvctAnP1jyP/4J1jVk9gRicL62jOJ9SS5JLb5UCC5JEiGW15e6hAIV7NYCiSX5+TyvtMtkIztQOaqQHIlKDnShC+MipLs5vRMZIrwbJGdzY3IpplziZyZyHZttmdnevds35UtTKcrkHQWyGLi9IRR/N1vIdbSRhMApl/+CAy37kkeTZBLXMyHAtFdmAV2YWYLy0BG/W4MThn16gq5RNhMsJm0IYOwZxUWCXzOij8TNMWvtQl/pmtLJfxXlhZnjIfFUCB0YQ4cOKgaDWloCuTk0YNYt34Tzg+6sbrULu5qCOMSj1VlZWi5cAqbt+3EWF83gnELtu/chtExF4zxCDwSzwUFDgTkGUXiojCRFJeWwhdg9bAkmoAH8vaoqapMPlFcGFEgea3fRnS8laV3EnGJ/ankYrHlck425us5S+V9DRYH4rv+WCyQqe7edDQFQheGk61rDcmuWYE8L75xXW09mirKceT0OZSzGXG+BQGjTQQwIqovoBJ+SUE+vOEYgn4vJRvRvELYxD9eu2ETmDT1MpA0SEoa+KvPoLp4qp+fymJZIAcPplcgZ1q6REGH0NHWBlPYJ0qgHsaSYgz1daHIGMPGHXsQnxjF5c5+3H/fHXh1/2HUlxeLgghi2DmKlbUrMdjbCktlI9bXluJiRw+8MQeM/hGs2bEDUZGXlQ1NYqXG4Bobgf2JO0Tar01Z62TGduufwLbrt5Nb6Um1QI4enQcF4vV5ETOZUSjnjkvuMdjehtVrVuLipUuoKLRLXOfhfHs31q2sR9zqQNDlFMn0wl9QgaqiAjjyi1CUZ1YK5AuvvoKnL+llIISZ671Njfi7R98GSwbz9XorkMVk3BNBfvt3EXUtv8GaWbBrLGwErIkCYQ22cjVmaeWayznZyCrDJjuijW+blQszLwpkPhgZD4opG0VD9czmUzZhzxRAehlIenJVIJlqYRYT5+gITD+9VVJjZl9+6WJA0acuJ9cTLNcykEWphZkNE94wXm65hBdb2pLl/FOZixUwVwsi2/XXev8qRx7+7OH7MwrHUlAgmQpRObUD+0KxeRGfxLBguU6mMqNM+MW1ybOnfyfnRBiOc19AdPRics8CEZeviU+dpuJamC4Xtt2/B1P9FSuO3JSFqI//+McIl5ThLbfdgrMnDsFsy4dJwtsrOUMgHMGo+Lbvv+82HDjbgm3b1uH46RaUOUzyETHEQxF4ozGYLUZU5pnEz70TDpspUQby3/8Hu/kln3Jz8Mf33ol/+MC7k1tXky1SMxUuz9Wymq5A0lXjvviLn6K4vBYTJht6Ll9AfmENSusrUGKMYFzM9uDYEHbtvB3nL57FSNcA7nngLlw8eQZ5xQ7ELfkYHe5FPGwQ92QCjStXIjDQg4KqBgRCXnhHRI4+9jH1vFGXWKnyHoWP75T0nZibZKEwV+1A/oeeTm6lJ5cEyXDTq3HT4PX5RYzicDgcmHA5E0JqMCEcDMiPKAo5WlaYD6cngJLiQgz09cMsp5SWlVOqMeb2orS0CCF54YKiInXPCW8Eh7vbcGZo5KaxQBySc//qrbszRmy2RH69LRCW1bCVcNAfgMVkgMVqQ0R2huRaRx6vlV+xtNySqZiteXDkOyRBBHGprQsbVzXAZJHny/kxUQocAIgtY9lknRYALRkOWqX1yB13+2F67A45eR4ViMRdPDJ12AqLWAl57/5+cis9ejXuEqrGHR0Pwn8dy0CyCUO2gJ1LBGe7Ntuzr7cFspg43UGYf/GQfHQwuWceELnJf++PYSxdk9yRIFumoFsgS6ghGWE7kDfbm/FSa8cMFkhKE+VZkt1CYD468/Fsz57p/mbZ98cP3oOqwpmrYbNFbLZEvlgWyFKohXE6XTD9x1ZZm0s1LuOaSxKJu7z7/xaWLZ9I7kiQTWZ0C2SOtTA/efwprKouVmYnTdaqpjU4cvQY1jZUYnAkDGt5MYxeJ8rld9gdQJmEtS8SRkG+HbFAEON5xTCIYN52x50oku/ysJ/Dn914ZSAFJiMm/uHzya2rWe4K5OdPPI2mhmrlujjFTSmQHKzHb8W2agsseSUwGWNwBqIIjA/B4hC3Vb7HVFAMq8+JqMmG1Y21cPlD8IXEEu3vUt0aPJZ8RJzDcBSWoK6hEVXlJWpEMLfIiGP/pxH1XPt0qqaCBpgf/KIa+UzBjMF0deLUFUh65kWB8KMpPGpCZQlol9ws6POhorpa+awTznHVX8FioC8bx6X2bmzesAZRGBH0TsAQCSAowlWWnycfZYXNbFTCsb+jBacGh26YMhDu+ZVbd4sFUpDYkYblokBmKgM5dfY8rBKzFbWNmPD74B8bhqW0BrbgOKz5RSgrLUJXb7+K9xUr14iSGUEQdtjDIgf5xSixmTA24UGfSzIQQwBr16xGW3cfDKGAPMSKwgIHauobxZpjNe4YTD/eCRjnkMlEgij83e6MLZOJrkDSk6pAlkwZiNsXFiGNoLp8Zv8rm7BninC9DCQ92e493QJJHRNVUyCLCRuS5Z37ImLXXI0bh7n+DsQ2/Rps1syJNpsC0ctArsECUf0Xkl2jOekugzc1kLWShGiUfU9kTc4JyzrHuMwGq3H/4tlnsK+7NymiU8kWobnCsVz/z6PvwF1rVib36ApkJqZbINe7EHVsZBjmx24XIcuc82ckKhbIb7eLfGa+h65A0pOqQGZViDow0CUvYIctHkNeUQmeeek1lJSUICCm5vi4Xw0gU7VqJdovtcMlFoXNasDI0Cg++J534vAbr2DCkI81ZSb0DI2htNgu1/hgF7v0lvveCav8qnYg/+3PICGVfOLC0VBYiO7/9efJLV2BzEQuFsjeN/fjlt275B0MMJrMap6XaCiImGQnLBdhAXQwJMLLQbejiURpEyHlPC8R2S+OsKrKdbnGUVBQoI4Pe0MotRphz7NPScROsUAKOn+AmLNVtmZO3DMTh6lqOyIr361GhM+ErkDSk6pAZm2BuMVXLRJ/XrM+aGGERBBCwRCMIihmsyzWfPgDIXkRiXw5Fo7FEQ2HRNFI5OfnqXUKEItHOB2E1ZYIGNbCTIS86HK51fZ0skVYpghPTUg845bGenDyIY25JrRcImcmsl2b7dmZ3j3bd2VzC6dbIOnKQPaf64QjMISabTux/xc/R019DeK2Yngk8wh7R1DZtApWsRhiCGDMZ4LdFENDbR3OnTuDEocN5tIqeCdCqCzLg3PCDbPIUkHTapi8LnQPjOCBe+9CnrwDx4vh/DL5v6AFkt2inZFoAIWfEgtElF0msimQbJkOyRZ3ZLEUSC4KL5f3TVUgS6YMxCXKg2UgNRUza79swp4pwrMFnm6BpOdaXBhteAK6sWpWuiQcWezKtAqML1Ep4SjyspRFpOKciCDvxGcRG2+XrZkT9xXoVCcK8hPEYa7Zg/iuP9LLQNIwWwtk3tqBeL0+5CfLRhjwEvJToldF47QehcnTJqEL8/kXnscbXT0ziAbvMnOEavCM//7AvXh0++bEDkFXIOmZjQJZCoWozjEXTD/aKpGco9KRVzUVrUT+x15J7kiQLTMiugJJT6oCmZfeuGNj/fJiebDEJEAdRXjimedRVVGNUDwMp9OL1Q2JspGhy+cxMDSuBpYprihH78AoSsSlufWee1DjMMErCqRgnspAzJJwwv/v75Jb2SNbd2HSox1fKr1xx8XVsTz3XsRDE8k9maGVY9v+m7Bu//XkngTzoUBudhdmXnvjOsddKC0pTlgfRH7ZqY7TF5rFcsgvKFDCHA75xd91oyC/SDIRCwxGs5i7RjXbmNsjCic4gU65VzpyiTDCKN/dUI/8ZNkK0S2Q9GS7dy4WyCtP/hgV1SvR6gqiCAHJ8gsRcVhwy+ZGnD99Ce7RAZSVVKFjxInK0hIU1TYiPD6kRlbfsGYt9h8/i/xIANUr60Qx+OB0e7Cqtgrdoz64nE7c/8hb4bAY1UDM7gk/7D/ZphRDLrC/lmXV25H39q8n9yTQLZD0XBcLZD5gPxiPLywCliGhhENqtO+ZyBThugJJz2wUyExlIP6o3MfnxfjICPIdVpjMdkRNZpQW2BDx+eBJTJuMgD+o3rNQrE7n6DjOnjqCB972KPoHhlDJgaesNnnfKFzjTpQVFSHOTnl+nygkM4qLS9RTx11+GH+0QyI7Q1d7LRNLYln1VuS97avJrQS6AknPbBXIgvWFYWJneYfBxFHYYwiJNWIyc1JliRARElPyQwLBEOxJS4EuzFu/9nVcHnWq7ekwLjXZWCM52cE//r3ERhJdgVzNYlggiwmrce0H/ivigZHknqkY88pgevCfVJVxJnQFkp7ZKpBUC2ReJWGs5Qyeeu4puIb7EAyMornlHN4UH/qwaKyXn3wK3nAUP/jed3Dp4jmk5iX7W9ow4nKlXYbFtdHWD7W1IyIJR2fxYIK63sQDLoRbHkek92Bi6Ts0ZQldfhxGd1vybJ2FJlXBXlcXhrAdiMNuwJg//RSXYTZGSla9lYoGtEzT/nOxQOaaU+ei3Wci27XZnp3p3bN9V7acWDvuExfFbs9T29r9NAvkyaefx0MP3C0RYMDIyADKKmpwqqUHt21qRAxm+CZccBQVS/yFVP8T59g4KirKJMeKK+uJjcXkNWXLgEvtHVjTUIdzl5uxae0amIwmdZxQf417o8i/+M+Ijp7nx8Hc9BCMFZvUcWLMq0DEXp01LubDAslmtZJscUcWywLJxWLK5X21c2it9Pf3o7a2Fn/zN39z9ez8JNsD5wuWgfgDERSKD50vAZVucdB/FvOK6zNNcTlThGdLSNmOz9UFykS2a+ei/OZqhvPdeJwN/vgMPku7H9+Z6+cvt2BocAAxg1WUvx9dzRcwEbPD3dcK9+iwmqrhyKFD6Gk5j4LSSjRfPo9LfeMYaj6LQb/c1zcuCqMFXQMTKLMEcPxCB2xWE5ovXMDljnbYiwpRUlCAaCyOgGsY8Vd/CzFXJ2LuDoTbnkPeA38PY36NWgy2opziQvuubGQKu2wyQ3JRDrxPLu97rfKlkcs9cnlfTWai0QhKS8vUfd98882ZLRB+oFL/BrbjSAR6Jo2ozpfchGUgFDxLDv1giNcXxbu+8a+4NFMZiCyaEb22tARv/OHvJrcSzMUCyRa42TTzjV4G4vV61TsyHLX7aRbIYuL0RFHQ+UPEnJfVXD/WLb8MY/kVC4TkEhfzYYFkkylyI5eB8NxE5hLG3/7t386sQEaHhhDwDKG3twf+SD7c7hFEQiaUr1sFR8iDlavqse/IWey67Q68+sJeFJdT0CyIxI1oLDWjt6MVtrIG+Nw+VNZXwhKcQMBWif7uTtTXlWH7nQ+gWsJGtQP5kz9j1pZ8egYk0YT+6X/DktLSUVcgVzNfCsTn8ynhu94KZGxkBObHOCp78nvjMRT99tQyD12BpGe+FQjbBplMOSiQ6Yy7XCgpLlbr3d3daGxsVOu5kEmgXd4QHDYjhkVY05FaBlIhH2mdFhi6Arma+VMgtEBsSlimK5CQ7JseFwxvupnpxtzQ4om/JF2czfTenNoy79hfIDbRI1tx2Db8Ekzr3ps4mERXIOmZbwXCc3k/vtusFMhCwEZCbAeiz417Ndmenends31XtjDVjmdyYb7xk6ewbsNG2AI9uNAygqYVTXCNdKPP5cNt27bC6ZWcKhjGhvVNaD93GLaa1ejtGYLPmocGhwUrywpxoX8Yzp422EurcNemVTjU0Q93IA5H2Iv3vu+9KqdzukPweSdQ+POdYqUmwstgLUThr51S6xq5xMV8KJBsmQ7JFndksRRILgovl/dNVSC8H99/XhTI6ZMnsXn7DhhjEQQNRtglcBn8Ex4P8vPzJUYSrQd9/oDqXemXDKjAYp6MKJ8vihWf/2uMjrthkP1n/vsfYktdjbqG6AokPYulQPjLd52uQHLBOTyI4opqpHSFysjImBMVZaXJrSs42ZT96bchHvIywmFZ+Qjs9/9t8miCXOJCVyDpma0C4XtrFkhukpCBWEE+Tp8+iZb2Drz6xl784rmncba5E0899Rx+8sIrePl0C04cP4LHn3kRe19+Fc88+wQOv/z0lEga9Yj7IptxiZwRrye5V+d6kykh5UJpZe7Kg6RTHgrJnNgTN+4dRNw3hOjQyeQBncVmukjMqwsTDfkRhVm0pgXRSAgmc3bt6faGUJQ/83m6BZKe5WCBzBdOcYtMP9kla5LzS1SbChuR/+HnEweT6BZIehbaApnXdiBG8VG1wDVmGTqOJNqBRJGfN/PzGGHZ3memCM+WkLIdzxb4uQjTTGS7di7KL1siyOW7eJxCznfks7T7cZvrX//Gv0uC9KOjrQPdvZ3o6enFgYv9MHv7MOp0w+9x43JrB7raLqJveBRtbe3oGR7DYFcr2lpbUZxnQefAIIbHAmLBHpNrxtHT3objlzvgGR9BYXktbBzNjO1AwgaYu55SzzUYrTDX3wPzyofV+2jkEhe5yBLJFHbZZIbkohx4n1zeN9s52cjlHrm8ryYz/OX38/3ZDuSaspLjx08k1+I4df6yekkusWgssR5OTADEyOcoZhRoWZ2C7EKezYR8mwXVn/krGD79JzD94Z/h4uBQ8oyFJ5Og5MJcrl/OzyaPPPIwGmqqsWPPbqzduBU1VdW4Z9d6lFbUoLKqFrV19airq0FN3Qps27wZmzasw6rGRqxetQabtu2EPb8I+XYzvCK8q5tWoaayEtv37MGdt96Cgf4B1W2cIqP6VkW8iI6cR8zTj5h3AOHmnydeIoX5+KZcyOU5i/UuubDQ7ztrFybsnYBPlATMDhSYwjh8+iQqisoRNdpFi8XUtJXVeSa0D0+I6ekUkycKa2ER7ti9Ea+8th/xcAAV9jjue9eH1f14vOyzfwmraEm2Onzy1z+BBzesVceI7sKkJ9O7Z/uuXF0YVuNaLNe/IZnLG4XtxF8hNtGltq0bPwbzqreodY1c4kJ3YdIzWxdGs05nrIWZDxgFzEEYGYwUtS8ZMdq2hjElwmix6OhcRWqiViKiy8n1Ro0Hct9998Wnl4Ho6OjoZGPv3r3KUPjcAw888Nn7778/sVdHR0dHR0dHZwF5/fXX8dprr/2lMkI+K3zuc59LHNHR0dHR0dHRWUBoc/ylsLi1cjo6Ojo6Ojo6SXQjREdHR0dHR+e6kLMR4nS50dzagZFRJ4ZHx9T62LgLA4PDat3j9SbP1NHR0dHR0bmR4Sy1rR1dyh6YCzkbIT/9xXO41NqOnz/zIv75G9+D2+PFF77873jx9X04dvocXn3zcPLM7IyPDuLwsSO40JroKzWdeDSCCfnASHI7Fzg0ydlzp3DycguCUb3bxHJnZGQILe1d6BoeV9vxWBThcGjGDjHsEB5JM5NuKJjoKH4tREQOuSw2rtFhtHT2IBRZuDnVmMbYP25RGRtH/FKX6pg/70RENoIhIJwaX3HZJ984fWSAJFlfQ2RO3XMRYV/IUGiR40VHJ0fikpZe2nsAHV09qosrp23r7R9C3+AwnnrxdQSuQd/m3DD1Bz99EhWV5ZI5jKJfHvjIA3fjuZf2Yu2qFTBZzMi32/EWzl2WhRMHXoO7pAH3b1qL/oFBvPnqU+gYC2LTjluR7x/B6yfOoLxqNWqMHvQY7GisqUJxNIj9Z86grG4tttXl4Wy3B7VlNrhHnIjZHPjox34J/c3ncfhcG3Zt3YoicxiPvfI6Oi5dxp3veh8mms9h271vxa3rm5JvobP08YphexGmgBuvHj+B8toV2CRx7rfmweDxYcxogLWqHqtCA3j20hg+sKUc+50WrDL7se/0Jazacit+9V334/HvfAcBWx7Kmlaj8/hhOCVPMVYWo66yBmuMfnSPhxEpLECx1YKAewzukAkG7xB6Rn3YcOfdqPF04EhvFLvXV2HfoRNwVK/CygITHHWNeHD3dphTJh2ZD15/Yz/qGxpUunriiZ/BXFqAjk43tq+oQVtvNy71DOPhXQ3oRhnK416E/SF45J1jri4Urb0ddXG/fKMPw54ottSYcazHjdryaoRGOjBe2IDKsBtuswUOSfqbm6pwuH0I1uF+5G3cgJ6LHaiV3w/cfWvybeaP+MsvIbbhVpgaHIi+fgi42ANDRR6i5hKYui8jNhxE/O4dMLq7ETeWym8AcbuErd+LeHE+sHkTDIfPSuSZEK+tgqHzElBYIVamHD87BMMdDYis3wHzsaNAex9iTWtg/uQ7Ef/+c4g7XYjvqoPhQDPiHrnvqhKgoA5xhxHm0VHEJe7j5RUwtncg3lAOQ48T8QvdiL3vLTD0t8AwJNdsWg3j4WOIlcqzq/MQL62B6fY9MGQYHu1aaG9phVu+fcfuDXhl7150dQ+iraUN5vIa7F5RBaOjEF6rGdWuETT7I6iqXwXDeC9cniDWbd2D27asTt5pbrzw2I/QainGrWV2PHOiBR942z3o6hnC2voidHni2Lp6FSqLCtHc1omy0mK4J7xKZnWWJoclXz109CTWrmYeaMA7Hr43cWCWHDp+Givqa9VM+KfOXcBb7rsLb0q6WFFfhzrJq4+dOocH7r4teXZmtIapHC7lgSSJIzMQDIXE+ulFU0MdKspL0dndi62b1osS/v/b+w/wuLL0ShA84R0iEPAeBECCnkxvK5VVWVUqqVSj6lb3SCO1RtNfm5nuXu1sz/Z+u73fbk/3Trc0s2qzGmmkbqmNvCmVTFWpSiqTlcpMMjNJJr0nCBDeBhAG4X3sf27EI4NIgAQiQBIk7wEf47373jXvvvv//7negqDUcA7u27PxSrlV6OrbhbmrZ/H+yQuYCCzjU6/9AOKrURSkGutr8qNYtKKlvweNNjFD+RK6W1rQ0dGEeLKElp529A904blXhOyszGIxHMViII43Xn8RyZUFTIiQROIJNItyuXR1GnsPP4sjIiwHh/fhwG4tII8XhGQ4XWqpM4/Lgb2HDuPQXjEsKIqyPYLnD++HS67aW5thMVmxZ3gYvSIEzW1taHE34NChA2jxeWCxlBCDHS8/cwidbX44OnrxhRePqk1teju7cOS5Z7C3vx+l5ApOnb+CYmMrPvfKi3A3NOPFo/skDC9MEv7ePVK+G9zYPbwX+yWuZ/YOgkuobTcGdnWrHdlOXxkV2XgZyXgIsbxDjJKks60J3qZWPLNvH44efgYDrX4sBGPo3zWA/vYOhBJJZAom7BvsAmxOHNi3F8889wJ6G71wu52SXiEA6Th8vkY8f+SoVCo64MrnhKQ5cfjgIcmjZ9HV2oAGl7uSmu2DaWgAptERlE7ehOn1l2DKh+SwwvTSszD1dcDsEeP/ykGYpRJhke9UWl6F+cAg5IPCtBpCydUoBKYNJTjEzwF5TkhJfy9Moh/Q1ALzM/tgavbDvKsHJnl308G9MLc2CUkoClER7sLtJLqaUOrogeX159SCRabeHvF3EKZn90gcQlROXpZ4hAB9/hWYvEJUntsHc0sjTFYJb2AA5uZGYNcumJ45AItUoky2+tagXA8s3zek8rQYTaG7qxOZTBaDw0MY7N8l5X8Yh44cRJfoydbWNrwq5aPRYsL05Ciuzy5icP8R9LX4KiHVh3y+gGeO7JesbcNguw9zS0EsLoXR4jJj6JmX0dngUquNtUie0wa0SwVVY+eip6tDkcXdA/3qdzGwIvZayvgWwUrX3OKSavH4zOskGyUMi2zHxe5OzczD6XQoMrIZvPfee5ym+/6mW0K++o1vo9nfqMaBLC2v4NMiAO9+cBK7+kSoJWENHg/eeuOVytMPHvl8FimpBXoaGra0pYCGhoaGhoZGbeCypyfPXobdboXf50NKrhOpFI4e3CfX3spT94fREqLXCdHQ0NDQ0NB4qNAkRENDY/sRSwJff28Toz6fQHDE7fP7gCN3Nq3R0NBYH5qEaGhoaGhoaDwSGCREL1amoaGhoaGh8UigWkL+6T/9p/9CjrKLhoaGhoaGhsYDxC/8wi/w0N0xGhoaGhoaGg8XujtGQ0NDQ0ND45FCkxANDQ0NDQ2NRwJNQjQ0NDQ0NDQeCTQJ0dDQ0NDQ0Hgk0ANT74NUKgWXy1W50tDQ0NB4EsFdYROJBCyW7d8T6GkE85N7NG1kP42BqZvewK4al8+dwmIkh8LKCL5xYwk9niK+892/worFjaWZy1hJAKGlJSyO3UIwF8L7J64iHY3i2OlT8oGteO/ECTT4HPjWn34HKbMFlz9+FxdG59DfuwsO285qnOHW2jabrXJVBrdA5/r5LKzMaH3UdmQyGRQKBVit27sTqYaGhkYtoG6nPlIbHOqj7oN6fq39NGBsYLdlEpIOLwP+djHARXi9PrQ3+NHc5Ef/wBBafW40NjajyV5CwdOKbp8LrT296OnqQ5PTgni+hN7ePuwZHEBXawsiiSSa/H4M7tmN3X29cDidsFl3Pgmh8bTb7aqwcidJfWx0mJDNZVEslOTIAyazfN87ecb8M/LyccZkMIT/1ze/jUsLi/jj85cwG4rghf7eyt17YzSwjJuBFXT5vCpPqnF6agb//C++h9GVEH7r5BlYRKiH29sqd58OkKRSBpk3VGoa9aNYLCpjaxgKjTvIZrO6JWSbQAJC3I+E6O6Y+2C97phkMqkydqPMNRC5eRkBkwOFVAKu1m6EVubQ0NiB8Ow0BvbsweT1UUQLORRyeRw+fAgeuwmhZBaj106jo+8Aepo9mJhPwOkwwerpxPzkh0jGbXjjc2+gpWHtduslxCJRWJ0OWC1M2ycF6ePjx7D7yFFcungGAwMHhQDEhBhm4UoW4N3Vj+jCNUzE7Tja1oCFUBqdvYOw5BLIRMdxPe7G4XY/orGcGAQLohlg2BPD6fkAbE0D+OwLB2Bdo89igUUsp7LKnUYkkc6praSt1nLaWEjZ/NnQ0KCuH1f84l8dw8HuTvzQ/r3q+n/8468L6Sqg0+tFsSKIa2EW5b8YiyMn95/t6cJ3rt3Eq/09yImBMPD+xCT+5O/+t2j2eJAWo/EPvvKn+KW/8V/B+ZS0HNFY5kU2KGc0mnbH401WdwoU8bfZFbnzSNlaS36fVhj66F563SwVqWJJZJTkbQPZ1iiD+UkZdrvX2qoyjO4YTULug3pIyMyls7gVTqK3twuz07PwNjWjrbMDgelxxDM59HX1C3EIIibKoL29FZZEEOevT+G5199APLCAUDSGvsFdWB6fQqmxB7b0gjD1Ig68+LKQkDX9bPzgIhx5UdYWUTCWdRTLzPWrGAkE0dbWCYSnMRHKYt+Rw2i05DByaxo2ZzOe39eHcxcuCLHoQF9nC0Y+fh8Ffx+Gdu/C/MQ4YHeiy9+CqzensLu3FTERWntDC549OiwCWomogkRoBfGSBQ6LCRYhHtFYAh1tbU8cCSFuLC7h+NgE2rwefOHAPri3oXWHBObjyWmcm5nF/o52vLFnCHZdS9PQeCC4Jwlhq1E6hv/jt7+CVz//RQxbQph19sG5GkAoVUBR9O7hA7vhNudweXIRq7PL6H7uCFy5JKx2B0ZGRzC87xCK6QTMDjfspiISmTw621pht5qfSD6jScg2oR4SonFvPCkkpFQsIB5PwOvz4fqV85iMZPHFN16p3L2D8VujmE0Abwphe//4Kew7dACdzT4USgWsXL+EbNsutAqJKcmf2+ms+Ho6kM+mcO3KDalqOtG9qwOLU1PIWewY3j2MBrfU2nNpBIOrsFmdaPA6YLbYbpNZjY0RDy7j2ugttA/txUB7MwqFPAr5gpI9q8OBUi6LfMkMp8OKTDqNwPwsegaGVGvn04YNSYjJDEsujm+9dwIDAwO4Oj6OLksCZ1IN+MEDexCeX4S/3Yml6WkEzFKR6+1FdHIck+LVZTOhuakFmZUl5BwuZLJZtDS3YCmfwX/9+muqu/FJJCDEAyEhDJTNovx9XGGMRdhsX+hGs2M4MJX9hxq1g32vLKCPd790CYsL00jY2jB74yTMrla02qRmVLLj0DOHKs+UMTs5h5HJANrdUUwtFjB4cC8O9XnwjTMz2FdaQcghZCzvgM8RRLLzebzc6WOBrfh+skEid/PqZSyvRtDcO4gGee18wQSfzy/lI43V1RjMcj0fWMXefX1YnplF3+49Qkge/1a0B4mb1y/D5W/DSjSE5/YdxOL8DNKivs0mO5ILi2jZOwRrJisEeQq9e/qxMjOH/UcOP5XjIjYkIYToKLb0FoulcveV5KHqkZFbHPtGYysut22jSYgL7yvdRmNcef72tTy/UVftk4IHQkLYh0jm9iBgGCImnALAxD8oskMSslkh01N0NR4WaIhHrl1BydWI/bsH1Px5jbuRz2YwMz0DX2s7WvxC0jQ0tgn3JCEaW8ZmScgjr2aRMRYySfz6//HvMTI+g9N/9R38yq/8B5w6dwnmp2QAnoYGYTJbsP/wMzigCciGYP/64J49moBoPDCwQqyP+o/N4pGTkFKpCKfXh71De7A6P43ri8t4/pVXcOvKVcyHUrCsHe2ooaGhoaHxAMCuFraS62Prh7HuE8dMsgeBrSB5Ls1wH+yIDudsOouXfuBVHHj2WfzMT/00Dg4P4Sd++ifR3WhDgZ1pGhoaGhoaDxiahNR+2O02LC8v4/z58+qIxWKwbGKA844gISb58B6vFw0eDlI0wyvnFkmZ5h8aGhoaGhqPB4xuGPW7yU6MLZEQDugsrxK6fh/QTj/IcjnoiKxNQ0NDQ0ND49GC1riyavvmlm1/3JurSEa2gvWWbdfQeJxw69YtVfadT9naIxoaW8WGe1llI/jff+VXMDo+j5tjV/HNb34LlxeW8ae//YdYTQfx2996G3Pzszh54RKunPsIF2YjeHbvUMXz0wGuQZNIJBEKhZSdbeVCbHb7htty1Lx3zNMGTUI0HmfMzc0phbC4uKiUgZ5uvrPBaY1U4pFIBPF4XB2cNsrfaDSqDKTWRw8OG5IQsx3De4bR19+DPXsP4vnDR3F0/z68+uqL2D20B68dOoA9w3vx+rNH0dfdg4GhIficjornpwO0lRyUepuEtG6OhOyIMSEaGhrbCy4qGAgsIRgMoq+3T630yBaRQCDwwNb60agPVOI3b95U34fj4nw+r/rlisKNjT612ubszKx6TuMhw2RGS2s7erq60SrforWjDU2+BrS1tqCp0Y/W9g60+/1CEO1o7+xBj99b8fh0YitrfOmWkPtAt4RoPG7gVLnJyUn09+9CR0eHqpWwK6anp0fVqNk60tzcvOWuSY0HB9Yel5dXMDQ0qPQNu89cLvftmiT1EL9bW1ub2nROf7sHgw1bQirIyXfgkITq3C9k4vjzU2fhSiTw/pkTOH1xUohKA66Oj8Ap1fxzp47jrz6+jLzY5YKlhFszi1iZXRLjG8W7ozO4cfo6Ui4nfOYC3j72Lq5OzqJdyE00lpSwU5iPRFVZsCKLb739Htp6euEyFzEzeQOFxnasztzCH33jO2jfsxc+WwFjEwuIJ6IoWWyIRuNIxVcRTqVhN5UQCMWwdPMGMr5G5KNRBFaCMBWyWI6lRHFIXKsJeN0utcHmVlHdEsI80i0hGhpPKVQt5B46hPP3NXYG+K2mprjLCDAwsEuMXE4p8nTmzrYQnOp47do17Nq1Syl2KniNhw/W7ecXlhTJr0YxX0AulcJsYBEpOHB0/wCSwQWYXS64LEX07hnGf/0TfwMHO1w4deEGnt+3G0WY0dzog10IZ2uTBwX51kU5zG6vkIISrnx4AsfPXsDo5WvIZfJYDQQwcusWugeHcenkaSSzBSEXMVy4eAULkVXA4YAlnUQktorJiYCkIodzJy7gz+XZr7//Ls5LvKePfYAPL1zGoqRzZPQmPj57Ed9++zROXL6CS+euYurGLSRjCSlvicqbbQ2f4C2b5DF87OnewC4jgs6NsKTmsR70su0ajxvS6RRu3RrHgQP7hXDcaRal8eI8fnbJ7Nu3V2ooT1ef9U4D95+anZ1FX1/f7YHz7Ebjr6pti1bn9+Ize/bsUd0yugXkwYGEkARDD+CuDRkhzoHAMsbGxlT53b9/vyqzbLlbD8ay7Vvujikl5vEHxy/DZ7cjHl3GtdkAXMjjD3/vd2Hv3YOV0euIFCyYD81jbGREWFwBb39wHF57AV/9/gcw2xw4/e53MRKIYmigD9fPncKHp84iZHciHRrHbLEJCIzjG8c/RrMjhV/76ttobGzA8e9/DXF7E3pa/JWU1AkhF5iaK9OwpRWg0UstXb5XBd0do/G4gSPU2e3CLhfDuFEpsAWECoHjRHjOzd+0UXs0ILngQFOO1WHzP79DWgwgv5VxPTc3q7poNAF5eLhfd8x6KBXzCEXjQDaLQCiMQskEu1Rs03JtQhGxWBSh8CpMFjPM8n25W3FW7E9A/DidDljWsTsGMskkItEIogkhRw6bkuNakZPyxTK2UffIJ8DdwRMpmKw2WDZR9qq7Y1hWH9zsmFIeebsb7lJCyIYdLcwThwt7ejqRl49nt1nhtBYRMjnR1+yF0+3B4K5B9LQ3Ym45gjZRjENdPejsboPL44XDYsPBAwclg0VZFrM4d+4aegeHsH9oF1r8wqJaetHjdyPJrdJbOtGxXXtGMFMbhKG5pDbY1rIuASE0CdF43MCaM8eCcOMo9mFTIVC58pdGrqmpSQ2A9Pv9m1dIGtsCkr+JiXE14LS9vV19E3a7sPuF/fD8PnSbmJxAPBbH8N5h3RL7EHEvEsJv94v/4bfQ19MFX9XuzaVCEd+5cA79Yq9OXr6EcCCIUx8ew6W5KQw2N2B8ZhKOjiEEZm7hL9//AAePHsWlkx/j5ugtjJ85i8VcEeM3bmDs2jG8PZ9G5uq7+GA5g/Cls7hRsMKdi+Ht8zcwLcep0+/hxJVzuBVZxYcnLyMSWMGfHX9HiE8BH50+jlgkiOBiEhPhOdy4PILr736Am6Uclm5+gO9PJnDuwnUkw8v43l9+IPXuIq5IOXv7+lXEx8fx67//NQTiq5i+NoGBPbtw8/o5fOWPv4OMuwFDnW2Vt90YtZIQ0punuzvmPtDdMRqPGy5evIjBoUEh9k6U5I/N/jRudptdNTmzNjU/P49YPIYD+w+oexoPHlTQ8/Nz6OnpvV2xodHjN6n+BqOjo6pLgN00ugL08LDTumOYHoIGPZ9PIxTLoL2pUbntRFR3xzDNBw4c2FR3TO1tOxoaGjsO7IahEm3wNNxu1m/0NaprntPY0bBxkGM+l8fKysptZafx4LCwsIBIJIzdu/eoSg2/BcG85/fiN6Hb9evXVStJf3+/JiCPDUpYXAoIqU8hJPK0El5FOBrB73z1d/GNE6cqz2wdLA9GObFanTuagKyFSnc56feFJiEaGk8QViMRVfMolsozYNj6YYBGjcSEzaY8hoeHMTMzo1pKNB4M2NLB9VlILLq6upVyNkgfB6EaTf/8BleuXFHdaN3d3Rt2CWjsPKSWpnFu5AYuXPwI3zx9Ct96/zgWYzm0dHQhE8+pWTVPAz5Rl9nki9fUHZO/9RfInPtVFFcnUczF1ol9Y5iE0Zk9nbDt+3E4nv0fhOJtrqujJMq18Bu/g9IHJ+V8FcjmKnc2Ae514/PCNLgL5n/w92A+fLBy4/7Q3TEajxPGx8dhtVnRLQbPmIrLXxq+9bpdSEJISDj4UXfLbC/YKrW0tKS6VaoHFHIaLhU0CQnJBgnIyMgIBgcH1Xgdo/ar8XBBGam/O4a28On8fp+YHXNgv2qB3dbumGJ0GvE//AySb/8sCuFRlIo5mCxOIRauTR/8QMXEEjJnfxnR33wW+YnvlAO/B4p/8FXk/tpPoviXb6MUFdJDgeaSuJs97HaU0hkUr99E/mf/CfL/+P8hVY+753praDzuoAKlQevq7FLGjaSCB5UqibTR5M97xoCxXQO71KBILhOuu2W2D1xYjMutDw0N3c53fgsSQrZO8XvwuzDfqbTZKqUJyJOAp/f7VasPpUs2qU62REKyV38PxciE+NqGvkqTRJ1PI3PpN1HKRCqOn0RpegaFv/hu+fntgCiE4qWrKLzzbsVBQ+PJAJv3jRaPfCF/m4QYoIGjQSxP1y0gLzVys8hVf1+/mlGTzWpiXi/4DcbGRhWhMGa/GASELU7Me+ObcHAwx4rs3TsMn8+nCYjGY43q4ruVsrw1y17cRBdIiftSSALMFjV/+p5gQvlMpdl4XRQkPN7f6J1u35cH2A/OxZm4+FjVIk2fhNzL6f0XNJ4scN0JTstVkCJujP3gwWmgaiXOdFpdlxcxM8lvUflhrXxOjKIxlkRj62CrxuzsDAYGBlV+khAyf5n38VhM7f1CcJzI+MS4en7v3r2S/+s3V2toPA3YpuaFCvIpWA79Q7jf+pewHfnH8Hzp14QMbGHsxlaRFwKy7yisf/ibML96EPiJvwPbf/l3sPzEj8PywoHyfQ2NpwScn9/V1aVq20Z3DA0hayXsejHIBu+XhGzQnc85HA41GyMRTyC6Gq2EprEVTE9PK3JHAsJ8Zx6rFieSOqkfNXAjOk95zxeu0UKSyHE4zHsNjScB1d0xChs1HKzB9pIQqwuFS/8BmVsfwDH4KeRO/mtx3GRKagFbPC6fQfHcNSE7Lpj39KH4nW+h8MF1mH7mp2Fqcd6nRURD48kAuwEoaiQVHPjIaxo8dr9Ud8kQNI7c7ZPurJVnc1lFTjiAjESGxlRjc+A4nLFbY2pWS0tLi8pzHoQaECz6x1ifhd1f3AOG+UzSt9EiThqPDpQHo/VQH1s7FLOuAdtLQkoFmJqGYMqFkf7436Bk84pi3N4o7gLfec9elN75HkrpJIq/9qsozeZgOdiMwr/6BZTCGXnDB0iCNDQeMdjUz4PjCxx2R7mFo3KPRKT64EwvPlvtRkMpZhMFUSLcHG0pEFDuGvdHKBRUs1+GBodUi0Y1+WBXC2fHECQgnDlw+fIVtQsudzMmWdTYeSAx57fRx9YPo/xvFVtkCPdhOiYLSrFp5Bc+Rn7+JPKBq9tEQjaIl+88N4PShcsoXbwGhMMonvoQhe+8KwREFIDU+DaGbiHReLwxNTWlDB0VQG9vr2reZwuH1WpTLSBrD87IYO17vXtWObi6oZVdOJXwNdYHScXk5KSoF4vKd5IO4zBaljjQlGuDsNWJ3+jq1Wvo7+9DR0f7J1qmNDSeBFR3x1BGNqtItsQQzM4WCXgbB66x1mZvANcO2QgmzjFmv2n1G24DzE3btBGehsYjBAkIDR0NW601kU9gm2XtSQJbk7j4GFszGhsbVd4btUAebJZm9wvdibBUjPg8p+A2N7O7ZjsqZRoaTw5IySv7191/AztL+zMoxWZRWL4sVpzNiXUovUIGFv9uuD//yzC5WyuO60BIiGVoAIVjH6pdCkW6KzdqAJVrLgfrf/dTMP/YlyuO9waVCmuKGho7Daurq6p1Y7sGN7L2sri4iLb2dl3m1wF3vo3FYmrJ+7Wkj+eqa0t+eY/ngUBA5SdbqNgqUv28xs4EW7JIKj+BbBi/+Cv/ARfG5zF98ypOnz+D8cVlHH//GE6duojp8av4w+9/hNXAFBZCy/i9P/0LtSHhB8ePYS4wj++9/S5GF4MYvfQxPhqZxOiFy5iensQHJ0/i1tQYTp49j1PXprAyfhnf++gC0qEF/BcJw+4w42t//ucIZ5L43nsn0NHVCT8r5jsQhUJe7eDNcWUk4Q92A7tMBNmRP1MLjRWTy6pFY7Mw2X2wdL8Mx6GfgalxoOK6CYiCLI2Movj1b6I4ekuqJFtYapoKo7sD5s+9BfOn3yi3rGwSesVUjZ0Kdsdwu34auO0ADefZc+dw6ODBO1N9NZRhYl5z4Cm7WQjV3CwgseCiZCazSa25YhBCrkTLKdFcBZWDfjV2PspjdzZYMbWYQ3A1Bq+nAdNzc8iIXWjuEELgcmIxGER0ZRnu5nYkA5OYLfjwYn+bWqsnmZFKbC6A756bwud/4HXYRcYkApG1ErpbfBiZmIHTaoHD7cQffe84Xj28D02+BrQ0eFBkD4G5gEQ4gqYWP3JmB7q2axf5B4BaN7CrjYQ8RdAkRGOngtNCSUIo6IRhGGsFScg5kpBDhzQJqYDjORaXFjGwa0C1cDCPja4WggN96c6DZIXKl7vgsjbN5dr1DJjHB/ckIRr3Bdcg4lpFLP+UB66Bw/Jv6Ke1MEjIlrpjnkbo7hiNnQrWutn0yZkxrHlzdguFv1ZQCXMFz/aODl3mBcwLGiV2v5B4kGDwYD7xl7qB58wr/pLEcRdc1vz0NvyPJzbsjrkHCqFp/M633kE6FcZECrhy9hQuTc0jHwnj3ZMfo2NgCGNnPsZ3Tl6CS/ir2WFHMp2FTcpUOhHF1NIkpqKALZeGxWpDMpGEVYx3YGUR4dAyYLGhmC8gncmq7o4cl50o5JGW8lfIZhCNRbGaSiMlvwUSKXmHVCKBTMkEp+3hzcIiIWflhdPPjRlgzM+NuouN7piaSUg+m0ZoNQab3QHLBtNgKZjyT40cYWKKIrjsJ9suZNNJhGMJeVmuhVCunRSKBUas4mWTl7nOKbqahGjsVFDI2T3AAZJUAOyWIQkxjOVWD0KRkLa2p7rMU+YnJiZU9wuPtWBe8RmSDtb0+MtpzVwDhEu1d3Z1btmQaewM3IuE0J5dvjYCT4Mb9ir5yIYXYRs4gBd6G3F+JgSHkAWnJY3ZBNDoFLkqWJEXMvv8q8+jMHoTp0ZuIRpawOnpKcyMjiNjyeHKSgZNmTTOTF/F+6evotHXLCSliI8nx9HiceHMqeOYOH0JU7EkYoFxvD0yifT8JC6tJNDqLGEyksCVC9cRycYx9tFFuFr9WJgNoKurrZ6Rm1sCZaC6lZD5tRkSwvTV1B1z+exZLCTSsJlKaHDbMZMuILcShMdhhUcIQaLgwP6Bdpy/PIO+rgakIxMI9DyH5ngE4XACP/blH0R9YlrCxx+eQMxsgTVTgNmSwlKa+2U4EA7O4uCu3Th7Yxl//7/9UTjqICK6O0Zjp4PCPzc3i+7unrqa/43umIPsjnlKy3w0uqpal3p7+yrkrHKjgrzUSLnHDis5bLZn5SedzqhdcPv6+9CiZsA8LLWvsZ2g0dTdMbWDY6BI4IxKDQmIUTlaD3V3x7iEnTndHjWIDYUihnp78ez+vWrZ4oGBAfT0tMLm8+PogQGpstmwa99RDPncuP7x+0h5W/Dc8GAlpFphgrvBBY/TjsngKl569lm0Nvhw+OABPD+8B772HomjD1a7DZYqdrZV6JYQjZ0OkodYLCrC7tuW7pjtnB1DRUTlxF8eRHVtaSeBm/hRr7ApmSgr0/Ly6/wl8WBeu1xulT90X12NYnx8XO2W2+TXu+A+7mAZ3XIrVjGPkJSDkpQRG1fxrqDIAsMyVLnm7BEuJmiU/1wui2gsDpPFimQ8ingmK2EAdgkjlcmLv5L644DnzcDYiuEuiFswFEZJ9EIuEUdKSLRJ3ArFkuqyKTLNdeiMahgtIQYJ2WxLSM0kxOF0oanRB6vZpJqDHWLsV1Mp+N0uZAvCKFfmkHE3wi81Ko/brQ7Wrg4+8wKeqYOA8KXYJcY9GZySBn+jH8MDvXDY7GjwOJBNZdVH9UhcM4sz4gEStwM5SVMtZESTEI2dDhpGDghj10y9JITjS7azO4YDO4PBoFLsTCdrmTvNULO2xu4XLr1u7GZbrUh5EFSyVKg0DCZxWllZUVv2D0ulhwRwp72XxtZxLxLC8vvv/v1voq+nC42+O4MtM3PX8PXzN5CdncDvvfMeFq6fx4LYmqnZEXzjwjTSs+P4+OQ13BR79PGFj7ASWEBDYyduzk9i5Op5/OW1CfR3tcEaWMLY3DS+9f5JdHV3iuyE8PY3/xLT2Tw+OP4dTI9cw8hKGPNzt/AHX/8+xsfO48RUBK5SEuduTGPig5O4EY5g8coxfLgQwdLNafTtGcDo6DWM3jyHeVsnQhI+N1NcvHgC3x1dQF7OfT4nTp48j47uLiEktVcQqkkIsVkSwqfrnh1za/w8buW7YImNo0Xe4fvXVvCZlhLeCcawq7EN/Y1eYVxWvPHGyxUftYFTnk68921M5RvgKZoRCS3iyP4ujM8L+dndj4bgTWRsg2gqzGLM3o2CKFRPPAn//iHkUqKkvb144Zk9ldA2B90do7FTQELM7oKKTbyNTDaD1chqZcXU2skDlex2T9Hl8uU8fFJhsVnLq7LuJGNNgkSixMF066WLeaIOqfRYpXJDULmSfHBq7uDggKoMaTz+4HetvzuGpJUEtnIpoLzymuGrMmbI713Fjf7KrW8boZRNIpbn8AePWmXUCO92uOqhSmTrgLcIdZf/3ePZWsAWT5saCFsOk3Kzme4YPv1kT9EtFRBYDiAHCzrb29XqbFuBJiEaOwXcp4S1tPUGS1IREfdSYvcDlcZ2jwnhiqHcY6W1tQ02uw0uh0utqbETwKXXqSD9fr9697V5xzwl8SNYw+NBkscpiARnzegpuE8O+L1rISGF0Az++MNLaPGY0f/sG+gyF1GymJHLpXDxzAUcffU1OERunWYJv1hCLptXEzQahZhfOX8CI3NJvP7CQXgb/ZKIopI9FkWuRZLJFZCTMtjU5IdF0pfOZeURk5qA4W3wIDA3gcV4EcP9PWL6i8hLOf5IZPiFlz6F5PRV/PmFafytH/08bIUC7EIQzGyRlPCykg5TXsKy2lHMpDEXiqCjqQETkwvw2q3wt7VIPjiQM1ngddgQS6Tg83nv2XXz0MeEPHKU8phfWcbEwjJKuTjmA1GEAwGsLNzEdNED0+oyJkMxtPgb5WN54fOU2eNWobtjNLYCGrOECGMqnVYKzTiycrCPmHuzbIYocHwCBztylU7uiuuS2jYNOrtb2JpgkA4DRm1oM2FvBIZRa3cM/RoH904pFkQRyzkVOtcPYMsK+7YNJbXdYFxrsVE8qXQKkxOTahot85LkwphVxF+DcFD22ZTMNDN83uc34Tux5UTrhScP9+qO2Qi5yCIinna81NGAkZlJjM/P4fKtoFReU4gnvVgKz2Ds42ti8E1wI4YPwlm4ChEszolcO7KYDMdgz0UxupqE31LC6I1RnBm5jvnFWTi9zVgJ3JDreQRvXsSU04/Q9HV8eOYqWnv7sXBrQqU3n4zhve8fw4roH7fLjKHOTqwGI8hFl3BNwrl6bRyJdBJnLl/H9VtXMbcYwUw6DmsmBn9TC7LLMzg+uYLdfjdOvnsMk6tCWlZDCBfNOHv2Y9y4MgKLrxHtTY2Vt/4k2B1TnqValjvKzEPrjnkkyK3iWjAPl5SXQmQOx8+Po6O5A3t7HLgaLaIpvoJA3IUv/vAb8Nhr7yfXLSEaW0FgaRF/fOY8sty+vVK7pjByuni/FMMfef01NGxQMzDAAWZzc/NqlgaNJJdnpxHvFMXC8VfVMIyjYYQ3MrybAQnUmTNn1GJlG61yuB5YKxP6o8gGwyiP+2DayumjMbdKLSyvlJT1tsE3ju0AlZ0xHobKcCOCwKXUc9kcunu61fXa+Jl+EhASR4vVorpg6Mbj6tWratxIW2ubuqfxZIFltZaWkCcdZf1F+bo3OXv6WkIsTrQ1uNEkyrlZyMdzh/ZjeKgPza1d2C8KZtfgHhzcNwB7HQNtCN0SorEVxOIx3FhYRJEGUREDmucyfChhuK9Hagb3VnIUYDbzc7ApFSLLHxUBz9eO1TDIh/FbDxiGmh3T1rbpbgYqGqaXgzUddofyZ7Qk8GCYJAVcVyErxn+9cPmMEQ6PrYL+Kacct8HzkhA+g5AYoDu7XzjwlO+3XlxGOJy1QP8cw0I3GiYuQsZZM/S7NmyNJwcsh1ttCSnms/jG2TOIjt3EN9/+Hsx9e+HOJTE/O4W/PHECJ46/g1M3ZxBansbHF24iG4tiYXoMY3NTuBEIY2FxDsty/f7H17A8fwsjyxFcu3AeKUcDvLkU3v7+u1iZm8SffngO6egCroUysBcymB2fRDiZRes9Wie2A5QTyvL9UOvA1MeXhDwkaBKisVksLS/j+NlzCOcLKJm5iZn8imEkRB6RFuXjMpvQ0doK830MWSweV61wXJadAzu5GipbRlgjr26lMIzpdhwEx51sloQYrQb0u5GSYu2IYRkyRAXPZw1/PJhH7KoyjDuVl5GezYDPqumPbLGodANVGxIOIOWKstXLqPOZtQeVKKM1vg2n5XIgMHfB5R4wHDuy0XtqPBmojYTkYBMx97d2YHBgEP0iq16XFYHwKoYH9mLf0G7s6u6RCkg/OuVePJ1Bc3eHyEYGPW3taGn0o6m5DV5vg5SzfqloNKCvswOdzU3wNvrQ092J9s5O9Ha0oV8q135THgUJI5LIwt/VBb97fSP/sFFNQspy/aR3xzwk6O4Yjc3i2tgYvnXxCmxsfqw04ROGQHKcSJ/FhM8996wol/I28ASNL+/z2vhliwR/2zvaceP6DUVCaMi5kRpbRIywtxtM6/79+9dtkmbauCooSQrPDWVDRUMY78lfguccH+J0lKfl8jlDSa0Fn+U78RneZ56ocyFtHEtCf7zPVgmC10YLEZ+lAuSMFXYl8dpQfMxHokuUtZE2/vJgGAbYbMzrcrx5ZYhWVoJqbM6e4T2K+MnbVp7WeBLBMqG7Y2pHdXcMQXnVs2O2AZqEaGwW10bH8PVzF+CSGjMFi6trimq7bey4DXy/zYJPHzkMjwgmFR6NpUOUnt1uQzaThd1hR0H8cYCo0XUwOjYKC1cGFgGnoB8+fFgpzO0Gw+SYkN7eXtXtQ11CN26LQEJAA81WAcZPRWMYdBIA3jOUj3GPY0SYEeymMZ6tNvzrgXnC5xie8b48ZwuGQVCMMPgclRyNBlssL168qGb22MQfnyFh4zLqG22gRf/GwbAZBxUn/bLlhFN3ufCilv+nAywHtZCQQngOf/LBeXQP7cbze3bDLmW+WMwgmi7AYbbC6rDBIZWP0elpOKxmdLd1oyQytbQ4hQ/OXUX/wBAQXUIwa4a/yYfXD+3BzZlVNPlssJYKoiua1SJoZZKeF2JuhVPCyYh6sZuKSIkMZPJF2IviIHJr4eJmxbwwdTs8tgK+9s3voWvvMNKLC0g6vBhq9cBsc+LcucvYc/gIXtwv8W8Dnr4xIQ8JujtGY7NYDocwtrwCm9OhxiXk8zlVfmhEzUIiOJixTRTc0eFhtLS2qkGmNJAkIhx/QOXHgZA0huyC4T23y60UD40in6dwc4quIejbeRBsTaDSYBpIwNkSUTbMJqVkmK5GIVk5US5pUdgFeT+lbHJZpXB4iFkvK0wucS7EKp1Jq/CMONaDcY9KjN1YfGeOISEhoBtBI8Fw+axBHGg0eM3nFhcX0dbephZj4qwiTqGtbgpeGz/D4rdhOOVWFb5nmWiRWOlt+J8+sCwY5W0tWOZOnb0In5cye6e7MheeR9DVikP2PL5+8ixiM6NIN7UjFJrCdy5Mo7SyiLOnbiKWTWFk4iZW4xE0NbdjJZmA32lDeHEZluZGOIRIdLa24PsfnMTBZ56FKRPDhXM3YGp04+MzH2J59BxOLMYQj8zimx9cRn51FidGl9Dmd2BmOoi5sxcwGU9j+doJBJ1+ZGdn4ehsw3kh513ym0gIiacsy7EycQMRhwd+qfw0tzZhYW6pMlNsYxm9H3R3zAOCbgnR2CzYEvKN85fg4MqlIsyqJUQMG5Ua5+/TcA8JQfnhV16CTwz5RuAW/RRmY2wGDTuXBucsGQr2a6+9Vnlye0GjfP78edUds3Z2DMkUSdX4+ITaopuggmE6mSaCNp6n/OXzbAahYjJIAg0+FRJbSPhrKCnGy2uDYPC+2cLulzurHKtxI3LNP66xYBJ3EhCG73FLWiXO0x+fvt16xO4XEhmSik+CxKq8Ay7vG+SEv5yCy1YgYxdQjacHLA+1tIRolKFbQmoAlR6n7BFU9utBt4RobBaBUBCjgWXYxKBSAElCOGNDJFIJJZVck82KJpdTGTsKLZf+ZhnkoFO2MhgreLIWTqNNfzTgrKHE4wlFRHbv3l2JcXvB9HFgKsefVMsD5YRgephOTlNlmqhw6IcHz9nyYRCJQqH8ayglPs+84MwTDkItkxQhMsXCbZJvtBoxbhoDSZEiJ3Tj9ECGw8Nud5RbLoSUpFPpyn2LWkSMXUmcymykj2D6CIMIMVymk+EY6We4nILLgcAkMIZfjacLlNutfvvs3HX85++9h7mFMUzESxi5cA3R8BJOXp/ASmgB0xO3cGl8HnsG+nD+5Eksi464NTWBG1cv4/rMHL5/4jSeOXwAZ068iw9G52HLJ/G9d4+jZHNgWfTB9SvncXEqgIlrZxBIldBQTOHixDQWZ0bFfwRXP/wQy1yuffImvj+xCFt8Be9/cAo9e4cxffIURkWffPc7f4HZcAl9rV5Egyv42vsnYUpH8N7Z01J5CiI4O41bywFEkhl0tTRV3mxrqLUlZMskpBibwr/7o++KHOewNL2E7p5OzI1fx5+9fQ7dXjNOX7+han1vf+svYPf7cOPaKKKpVUycuojvXb0kSnQB3zh7DbGJEcRtHnT6nfid3/4azA0ezE5dxGwsjry9BdM3ziLC6Y5jlyXsj1HMJnDp3AX07RmGrY4mIwNU/uxDpuJjhrEGtR40CdHYLFZCYdxcCsAk5YXGTgkjDZ+p3FrAwy/Xh4YG0dFJQ15uGeA4kNmZWTV+gYtgcRYGFSEFmqBw82CYi4sLqmbB6bscY7LdB2eSMB3VZZ7vwbQw/SRJbGlgDYeGnCSCLReqK0YIRl6UjiIj8izvU37oj+ckDTznu7DlIiO/RXleXauIykTBuGa8zIdy90x58CvBMAgVppyTxJCkGWNA/P5GcS+HZaTdyEsjTQzXuEfCwwG33d3dyn+ZqGg8jaiFhJiELAwN7UV/S4vYkUY4PS74Gtzob++Av60du3v74LII2fa3oBBbQdrmw9G9e2CzuNA3OIBDe/rh4fR2swMtPg8cIt897V1o8TrhcLvg9/rQIWHT9nX5PWoWjquUh7drED2NXviaGuFqaFTdj0Od7VgV2zYyv4KDe4eUbpFaEYZ6u9EvtrqlyY9EfFXS6MPQQD+G+obQ0Si6RuyfqZBAc1sXmiT9tYBya8gcQdncDAnh01vqjikVMogXrPDaLZienIBFXsYrGeVz2xBJF+DhIj6SiKIoIofTLkpzDom8FQNtTchW/BeFfHhMogxEOdssJiSSbFJlM20SyUQcK9EMdvV2CtkQlik1qnyOii2HoGRuR99AXYuPbRW6O0Zjs7gqNfFvnL8IpygiWkHDmBqEhGVpWJTTD7/yshpXYSAuZHts7JYSWD7z3HPPwuO5ezAlBdpYRfWtt95SzxrGeLvA8GiM2R2zdj0SgnEy/oMHDyrCQoXDFRKTyZR6Pxrzslt5EB3dDIVEGOnlLw/eM57nL8Onm0HASGzYLbRRJYBhJJIJNe6E3TXvv38MzzzzjGpFIpli/htxkOBIasqVCi4f73Qp/8xvYwquMeZG4+kEy0Ot3TGFbAYpsVXFQkkRkPXA5dLjqbSUb86GE24g5dBSzCOWykp5dMAiRMT6GBe/WrtjtkxCnjZoEqKxWRhTdK1qZgnHHdDolmeEsHuCYyoGhZivJSE06DSY/OWsmHJXRBmGsVYGVwyrSwj/p9/89O3aGo29MrLbAIZ1v71jVoIrUhkIqpYYw2CTRNC4s1uJ78BBe+V3L7dmMO1sqWD3FM8N8NzY8Mp4phrpdEbJnup6qfJHVKK+DeYv03H06FHVJXMvMCymi62hzG92b6kpuGsD1XiqwHJRCwmJjFzEtMuHeC4vZKIRH5x5Fwcb2pEJzSDccwCha6fgat+Lv//lL2Dq9Bm4+nw4fWMO+eAkQgNv4G8/uxulVBTXR26g+7lX0bw94vzQoUnIA4ImIRqbxZUbI/g6W0K4tLooNBp14SBqkCVPONtjwGHDj7z2ipCQJiWoHIPBY3BoUHVj0OBSkA2SYRhMzlL54PgHioj84A/+4IMlIffYRZdkw4iP58bYEe5vMzE+gba2VjQ1NSsFxPErnBHEZdItkl6nw6GIBvkE4+K78SABo6Iy3skADQLd1ns/+qOCM8Drd98V5S9pZ7M08+yTKMdHgmTsAUPCstF4MI2nCywbtbaEBFeW4G5sUSt0czA1CTfLPhfQY7hSIG8PsibYDVmSa7bpc/hCNhlF0uxGq2f9rovHAbWSkO3RXhoaTznGxsfxzo2bcPga1SZ1ZeNZnpZLI8q1Nji4cjKTx7dPfqymkVI50QBTeFPJlDLq5Rkd5cW6eDAc1V1hMt9WjorcPEjcp0GA6aaS4XtVEwGCaePgU74T08v1Tfgcl20nyvpYIpB/fJbPsBWC7868YGsR/fOXpEE9WlFq1QfDpF/jIHmj0uNBf2tRJj0QYhRVY8E49oNrgGgCorEdaOE4DZvIqpRLgl0uFCOWUyXLFXcDXJXXIuVYCrPSF25v02NNQAzwlQhFvDaJLQ9MrQYHoYVTacRFESWktlN9JOUQdXHPrX8fB1A5btQnraFBnL9yBd8TAlJyudT0UQogjR67GqiEyouWlRUTj6jI55Wbo2jleiIiQ8aaIOwjZi3d6eRAy0/WDzhNNy8khVNkKVuEQQi2A0wz19pYOzC1GnyGaWOcVK7Gu9Lu8z1o1MvTYsVd7vEZgmSFzxpdTfkcp/yWB61yV1uuqspwqFN4j0umMy8UAVsnL9aCfjm1mYNmm5ruHt1vpJljP9g6M7x3GI1CFrcr3zSeHJDErm2RM8CyOjo+BbfbpRbEM5Cdv46vHjuBW4tzuDQygUxwEXPBedwKrmL02g3MrsYRXZrBnx8/iejqAkKzc1jJmrGwPIPvHnsf71wfg6uYxdzYOM5euYBEXuQwFEcyE8WlD9/HxcUQQstzmJyclsrOGGaDUYQWZnB+fBqxSAhXrl7HxfE5mCJBXJ2ewvz8HK6Oj2JiIYHdvc048cFHGBm/jItLaUxMjCO5KuHNTeDX//SvkM6XsLuvC7FYXOmfemSClQhDNxDML+bntg9MJaZCYfxv3/0r/OSLz+JTQ4NCNMpKQuKUBJR/idFAAL/43of4qeeP4s3h8rTCTDKO5cgqvI1NaFCru9G1hGQqK7Wlcs3PQKlYQMlEJVZERpSYa52Nv6ioOHp+VcJsamkRI1C5sU3Q3TEaG6OEYydP4+TCIszsapDCT4NHYSw3S1IgKQ+VnWTFjUKqhJOGW8r0LpGdFo8TR44cVX5pdH2NPmWU1+L8hQs4/+GHsKlmTxvMQmjEkyIMihDIM4bRZxxbUSiGwug5cgSHnnsODlFIqrmiAt43fo13MIgKCQZnycxMz6jumMZG/+084IwZTqPlOBGXy61m0jAvqMiNcSMkIcbmd7zHfOBBwsXF2ox3uhfo77vf/a5azZXdMYSRZsrwjRs31OwXTj/eyMhoPN1geamlO6aQiCBm86ARWVyfXoTfboWnrR25fBrzs8ti51wopaWiLjLiclphNZXg8bfBahP9IDKQCYcRLeZFVkro62hHKBxCZ+8uFDNxIR8ReFqbEBW3/PI4riVt2NPbC7Ok1SX2Mp8VI++2o5AuwlHIIVYSmc2n0Cxl3ZwR+WlqwIXzl7B7eC8ioqcKoldcIk65bAZJqRs1+ZvQ09FaJem146GOCfmF77+HT+/ZjVcH+soO6VW8P76MA5JZgWAQg/v3wlP1Vj/523+Ir/ztn1LnH350AsvBBXjdHsT8XZj66AN85ouv4r0TE+gyZdHV241VsxW9TT3Y7w/ja1NpIJ7F0soY3PKRHC2dcMKKFp8LqYkxWPa9gF3uFL790TzePNSAU3MJ9HmAyZlZHHjuWWGeDuz1BbDQfAg/fHDry9NqEqJRDRo7GmEeGTGeXzv+ISaSaTXegaAg8hkKoKHMKJBUcHQ3lhBn64hZBLa0vIhBlxNv/MAPoLm5SZ5Tt+/qJjD8fnzuHAqXLuFVXkv8RjdGWsoo4+Dy74bYGQSkEpwKg/3QdF9r1GnwmV7iyq4B7H31FbgZljzLe4YxN8JkCwfP2YxMMA2UE+7TwlaU6pYI+jX83YGRqjvujL+6FkWQyHAsDFeRvR+YzrfffhsHDhxQ05x5zbA4o4itH+x60YNPNe4FltVaSAgry4lURkiFDU5F3j8JJX9S3suV7o1BMs8uTGOKO8vr2q4cAwURI84Ks8p9Pkv5eZR4qCTku9du4MTENP7Fl76g1AhXgry1HER3sx/ToRj2dLbCWWkd+cqZC1hcjeJ/+tyb6roa/DBsfqWSMXQDP2hecrc8ar6MbC4Pu1xzihM/JJu0CaoyvqihDCVAVXtiLZGDAC3so6sETKVv+NsKNAl5esDyyFkfRrNiSf6MbgNDqEgOVHmQZ1kC//yjk5jNlcsgFQH9smWOBpZGj6AbhZH+DHJBt7gIrSsewy6nHV6fT903lIkhyIYRN9LAvuScpMMtYVM5ccAnl06nH5ZVPq/SL0c+zeXSy2MlbLbyvigEf6ksOJiU6earGHG4JH28x7C4dg6VYUGuMxIG4zFWcaVhN9LE8NgqwrwjmAYj3bzHXx4Gysuxl6fiEkwf1x/hOzCc6jyiQdioObcaxrvt27dP7ZbL/ObiY1xzhdcbdS9paBhgma1tYGoJoYmL+PZ4CPGpScDdgMEWMy4HvHjemUSq1SfEP4nrISeONpoxOpfCoCeB07NhvHh0D27ORvFTP/rDcIjJvHztAl5/8XV89VtfgcnehC9/9vM4KzomsTqFJV8nzAsB+FrbYS6twjL8GTTOnsLFhTCWYcP/9OUvo6FqOfmHjWoSQlAmHxgJIUgejo2NYzwcUYpqPbR73Pj0niE0bTDS/nGAJiG1wzBEWwWNG2eBGIaF4dwBawjlaxoprlORE6LAZzf6TrxXNsQ2ZejWQ9kAWpVxpZGkMHFQKQkyuxQy6YzqSkiJoF1bXELR4VQj32OShpQkxyAAVGIMi0bWIc8wHGMxLyo3poHpZw0mLW7uZAKv7OrDq6+9powtn/9kvpVrRSQ2HLhKqEGvBvleA671kfngOJ6R+AsSDtPJ8NTz8suQ10pstVtS8p7PuoToJOVbHBO3l770JbXQET8F08dvZBh2pk2tDCv3yvGwu6ZMLuiu3od/jFsi4gBd+mFeMR94nxUHtnqQ9HGvGW+DV+Uj07H2m5W/+93ujIstIdxFlzN7OD5Er/2hsRUY8rt1EnIHlHOrkGijZEbm5mEV4u7heAsp8zk5VIVF4ipJxdhkFVkRfUC5V/JSyCJnssNtuyPbbMEsyPPGOJRyRb1M/HcSHmpLyNMETUIeDagM2LxPY8c+/mqBM4w0n6E7CzuPtcrDeI4GzzCatEfirNyNZwwYgsPfagPHZxgGf7m3yncvXYGru1fMKv0yfC7RXl5ynH6NMOnGcxIGkhKGaYSv7kuYpuAyOsQQ9/X3V9LHZcntn3hfEhneowHmwWcYHsumER7B83Akgq6ZGRyQ+6txEoryGA6OUWHrjkqHxG0MoiXK41nkGUkn08h1QkiKEvIOx+TeSz/yI4qEZDLl2TBUOEwDSQaVKv0o4lYhGATfwchHtWS7kDu6MV8IIz+Mlg9e0y+Xred78ZpH9fvxecqkIklVckl3khCGPzw8rJaW30wLioaGAcpCvSTkacZDbwnJSAQfhcM4GY0iQQVXcTdAHndYalKfb2mBv8LgHkdoEvJowYLMBbC4uysLOAkJf2mcOI2ThpVgawUHMRKGETR+y8+WB4bSWPGayGQzonnKBowkgWFRCalathhu9s3yniFUVFIkIe9xKm5Xtxju8sBTxkNbzudo8PlL4aPBph+m06/WBWEtnl0YlQGk4j87P4cDzY34gTffVP6sNqtqfVmrCI20Mi71XEWmDOJSDbaEpI8fxxEx7hYaYkmDkRcEl5I31i+gX14zT5Sb3Kc7u14UCZH3L7eECAmRd+A9A0a85XAkH8U/pxoz7xge1z3hPYbDZw0iSDfmM93K6S+HVR7IWyaNBPOe76nyqgLeo7Kjv2qSwbDPnj17uyXE+MYaGpuFUS41CakND5WEvM1NdRIJ/F+k9mYgK4p2Tj5guxgCT5UC+O7KCsYkcT9befb69VG0tfultpOFr7EJjV4nogtjSLQMoctagkWUSyYdw9JKBp3tXlHKUtsSZZSIJ8WaWODxOFDKZ7EYWcbETBKvHRmEqHU45LlCPoNoJAhrYwfcEAVmtyEttS/WtIyxIVuFJiE7ByzUHHewxE0HRWHQSLHbhs3unPXA+3QjDEGgYlEGVmribJFgKwKved8wVEaLheHHqJmvhzNnzuC7Fy/D3tmtxmTQC+M04mUaaExJRgiGyVYMwhBQxsVWB45ZMq0sY9jXgM+89ZY8UZ6ey2doZA3jy/QxXOPgTBO1GJLcrzbQxrsaJOSwvIdJ7tOdz/F3LRgeYeSJ/KfO85JPTANJyEmRLXNXJ4rixjBup42kiC0h8l50ZzpJGCkvlBsjvcZgXOY9r+mXCovxcFqgXcJXrRtWiyIQTrtTDdCjQeC3INkw0k7/jId+DSJG0I3G48iRI/f8fhoaG4FlTJOQ2lFNQnhQJz4wEvLLMzN4rbERLxmbvpXy+FCUaYPVIUqpgOea28ruFfz3N27gP+3fr85PnDiL9k4/YvECPv74A/g723CgzYYzQTMciSQOPPs8Dnd78SffPotXXtuDi6JQG6x2JGM29PQ1IbgSQHZ5Af7nj2D6ZgR+ZwIOKTiZ9j6Ero7imec6cTrgwC6vFVOTy/jSSwcRlcI1PLz7E601m4EmITsbM1IWaRTZ/E5QkfCg4acxoiDkxECVB2CKIaOdlT8aMd6jQeQ4C94iKDwbrRZKlEnIFTi7um4TABpGZcAFDJPXRi2d1zTMhjE1/BAFMeD5hQU1MPX5F15QrSDs92Va+BwPnpdEpoxxMBRqPkcCQIFnuHwvxs9fvtfIzZvAx6fwjBAaq8SpFkaqircaTCtBf0ZLiMob5pmEb7SEvPjFL6Kp0Sf3yvlIksDn2PLBNDBNxcKdsIxw1XNCypgPBAfDsoXJyC8OnCWMZddJVKjMSFz4LKcqV5MNxs39Yta2FjH8CxcuqJYQbUQ0agHLliYhteOhkpAlCfjfTE7iy21teLYSAfuUqeY4gIbqh4mYFUPwn+fm8DOdnXh2g11qtxPsm48lUmj03r35Vz3QJGRng900LGvG9u0ElQkPw9BtFffyd/r0abx9+SrsnV23B4rRgHKVT/oz4jZaXGhYVatHpYuC98q/Eo/cy87PYEBIyMuvvLqpcqbCJ1VQ/+Qd5Y/CzrgZLg9uae+8dAmHhJypAW1CEhS5Ef/qOTnYBcNztjIaA8u5cFqp4iY31QwcY2Dq81/8YTRLxYMkhP7YPcSN4zhAnbnF2TdsbSIhYasElQ9vcKVUttoYaWSaSUp4n3nD9JJEkjTyupxfRUUE2cW2loTwHvOa6aA/A4yT66gcFhKi5VWjFlC2WGGoLm8amwftLwfjE5T1B0pCqpGXD1eu89wNBmyVhGyszh8PaBKys8ENyIiuri5V8Akaw7IQlBe84kJYFAgqGSoY1rBpkQ0jVm3E157z1xAoGsjjx47hr66PwNLWIWW73M3BsRCcps4WB4lEGXuCqeG5QTwYDs/5jDpnuEsLeK6zA59+6y1leNV98cgR83JbDvEnfhUxoAEX46vilGsaZE4753vyOpGIq1jHxsYwfu4cepubVRr4HImG8V4qbnE30mG0Wqi4BfTDOElcinI/KO6vvPkmGn1eiZtjNMokgtLN6cJsQWFXCgM1Vl3kLBejVkTlxPQxZMbFeIx4Wetkmnhe/i1IjSp1Oy8YBt0N0M3wz8OAIiHnz6vFyrS8atQClivdElI7am0JYeNFZdX2rS/bTqgWkA2OOyri8QWVW3WNS2NngTUXKg9Pg0cZRUIu1UHjRYNNUCgMY8bfasNWbdDWnhsw3Nny0rowj1dyGexNJdRxUGrmPA6J2wFRYkeKeRzmdb7sdjCbwWE5V8/J+UFxOyxEaG9sFV0ioM6eHvRX1rIwKEx5z5Vy2g2SoGavSJJIBPjOdCe5YKsL08bFylweFwJLATTNzOB1Ca9bym+3xNUaT6A7k8UuIWhNqxKvpLNbFESHkOxdEkZzNAquM9op7r3iZ0DOeyVcv9yfzubQObwb3oaG26SAvUNMb5lEmBRxYJp4zrw3yEW5ZaP8TgTd+BzliukmYeA1P53xTYxWkWqFZsC4rnYjmBeLS0v3XHJeQ+N+oOFkudPYOozWX0M+KdfMz+oB5NUwlm2/o4m3iMvfjuLr//M83v8vyzj+Bys4/vsr+KDyq47fXcG3/tU8jv3GCvKZO0roUYK6Tv2WfzSeELDAl2eq3DFQ1UJgnPNYe77ePSNMw/hXu7O1o02uD4qh2y/nB+x27JXrAzarHHbss1qwVwRxWI4h8b9H/OwVwzwo6dgt13x2jwS1TxTdIfHrFCOvFuyrGHeSDxZQ1shYs6Cx5jkNczKVRFYEnS0e6XRK3eezHFfBFgj6tVvtqkukTAaEoNDYC4ngIFq13gmn2Mo5Z+nwjZg/aQmfRp9xsOaSlmc4w4XjSewcUyLPMyyD/PDgGBuC/s0mC7w+L9wNbrV4Gt+FecfneJ/nXAeEBwkCD5IPruFBqLwulAexElwkzejWof/NgGGUaUn5O2loaDx8iBgqUPY3C3rZcnfMB7+5gqZ+Ow597s44j2wig8vXUnjhJX/FpYx4II+//N8X8RP/a2/FBfjdr/w+OnqGMWwvIdLahvj4Zcya2vFanw+u5nasxhfx0ZUQdjV74DQnkbN4EIssoH9wP+ZujWP/kQOYmF7E4UPDyIWX8OHlCdg9Tjyz9wCmJm/gyPOv4cbZU1iQ2lkun0FzYxuWxkfx7BtvoBiZw5WZBIqihF842IvFUA5BWxH7Gpzo6t+Htoa7WZvujtnZMLpjOrs6FREhDAEwyEM1ieB5Gbz+5Lnx/EYQ4o6pc+fQIwY0Fo+rpsZyq4XELd5oOOnfID/8oxtbONjF4nQ5b99LxhOIMqomP7o6uxTZIFlISpm70wVTbiEwjLoxnoO1Dibb6P4geVCrDIsb91nKBZbhF0JEs67eSX5JYPisRfKJ4ZmtjIPhklyVZ8QYhENtuy9Ew2Z3ICiEprG9Ax0d7WWiUMkuvpM6Fxhp5LsZrU8E3XhU1y6NPKKbkd9Mv0HECJU/QrL4y1YVPncvMF524XBzPxIYDY2tgmVsw+6YQhqXRybR378LDS67KuOXrl7Hrv4+NQaRftmVGE+k0CDXxXQCi6sxtLV1wpFbxTvnR0TM2zHcWMTbl25hbi6Az33+czi0q6sSweOPhzow9fh/WUHLoB0HP3uHhMQX0/jwnTBe+3I7fN47Sii+LCTk3y7gJ36hvM/M3Nw83F6PEI24EIIIMg4fmjzAdDCPQ73NmFxcQFt7CyIxUWbFDOLRCHyNzfJyJSTiWaTyBVGGzTAVhTS0NyAk9xPBOEzeRgTGr2LXMy+ixWFDKLCAuBANsyjmTN4KSyyIhNkGv8RtLlmwnEzD7+BA1ixioqpbLSZ09O6G13l3U5wmITsb65MQmt6yIGw3Pj59GuYzZ/BCQ4My9jSa1fHQ4KpBn5Vrw3gai4MZMIy98atWUJSDys1wN2B4Y4uGGkQqB+MkSTAGhhKMm7tWX4zFkHnhBbz8ysuiCMrxGgbfGC/DYIx0G2kw4jWIBJUqx6QwHg4G5YwUEgiiTEDK6SWi0RjeeecdvCFEv6WlRT2n3oGPmdhyUl6jha0gKnwhSLfjlDhIqniPaaLiol+G4XRyRtH9m8f5LGfHcEyI7tPXqAUsixuSkHQIX/3W9zE6tYLmwV4snD+DfGs3hpxmjIaTOOQ3YdzUiHZzFkWTG8/uHcTNuRt498os3trlw7WkE3v3HMVbzVnccjZhenYBf/e/+mFYheA/KagmIQT10QMjIcSlv1zF6IdxuFpECYmOUPHKofR/BZlQAc1ddrz+t1thcz6ema1JyM7GRgNTWRipVIxaOH8JGjee855hQHlO0D/v8XftOZ/h73vvv4/SqVN40edTA0tZNrhx1V3+xMgaMGr9jNcYuCoOlbsVVNLJVBhpVYM9SQTkXiQcUUafYXikts9fpoe/NOh8ns9S4DnD5XIiidxLL+BTn3pD7pfHXkjKhBzJexQZ0h2So9LNvJI/hsEBpSQDRusDDz5TTRJ4EOU8YZ5a1Db+x44dUySE02spN3wXzqJhq0o6nVHuhpIywmaa1bX8sdkml+eKrOW8Z8sG02R8p3vBICGcoqvlVaMWsDxuSEI07otaW0Io3ZVxqVsbmNox7MTBz/kw/FoDhl+pHC9Xnctx4DM+DLzokVrP40lACCo3Kl+NnQkuXsYCTwPH32oow18xtoZgGOeGO7H23kbnxOTUFOI3boCbX3O7e5KEvAjaqhCFQj6nCAjX2GDXBhVaQX7ZxcKdbpURV4abY1gkPDkXa6sIh9oJV8hTVow1r7lZI3/zuazyz4HePnlHhqEGfoth5n3VyiHn/DXIw6qQDdvgIHq6u1ULBJUrF3VT7yP3VItKoaj2ySG5YBnnfa5wynOjtYXnVCxKmfA5OQrFvGrV4bvxoJJhGFxqndvlkwxSETF/VVjyLFuG7I7ygmT0Q/BX3ZM0Gcjk6FbOH4L3N0tC+Ozi4qIemKpRF1jWWX63CiUb8ktZpfiIcAqhLqhuzjslfA34YFX5vw1xZxDVskF5pezWi/WiVHGVTxXKlYutx0U9QLlXekYOhsP8vN/AVMZU1xTdJx26JWRnw1gnZL0pulyfgoaQhpkCQoEon3M59Tsro7K1QHU7iADxORo9ntPAGsyei27RoJ88dQrLly/DI8aS/rjCKcF4FMkQf3RnXLymIFLE1doWSjD5dEkN4Kw02CjiogRflIyxay/TUN0aQX8cT0K/bM0wNoxTXVASLqfN0hDz3WPi7hK/DXIujypiw3jYBaKWjWcSVF4J0ZBrxsV0MxIOZKXSoNJTy+JXFF95U7/yGiFqRVg5L3ejZJW/krxPrKUFnkprB9+h/D34wuUw+B5MI/OYeWOQBbozv5jn5Xcot9TwnGnZaIyHkTd8lv65a/H+A/vVCqwaGlsFyxLJ8UYtISTI//43fx8/9iM/iJ6u8uKIRCERxoeXb8Dp82L25hUk7M3oyiURdHvw1gvP4MboCBYn55C0WZFcCWPvs0eQjwZx8coSfI0FeFv6ccATxYyrB45UHIshEw4OmfD25VW82ONFNpmH2W3HhfkZvDzYh2AohGgwgobWPnT67Dh3aQ7Pd/iQ7ZSqUXwBu177AmLTY4jNT+N6JAF7PIO+g/uQTS1hIdMGx8wiLPYksjapjDjbYLOm0d3ZhdxyEHl/O2ZjSzjo8WJiMY2/87e+fHszvvvhoXfHPC3QJGRnYnx8XBV6Hr29vaoGbNSYqUwIQxi2Ex+dOIH8Rx+pMSHcEZPrgzA6js2gUeVMFUVa5Lo8S8WsWirEUS0aRsLB+6obggGKZxIAppjGmeWNYNcN/TpoqOV5vmej36+IDP3wnjLvcq3etvLOVBiXEgnVmvGspFEeVDv/sqbGfFELkMk1FxpjLY2gsuBYEobJ2TBUxHwfujNcLjjGRc/KC4+V1//gPYMc8J3Ccrwr8X3+C19QY0IYRvm9WUtkl1B5cK4xq8YgDgTD4nsYpIvjWDjIlm4GIVwPfJbrwBjjTXR3jEY9uB8JuRcSCTHAIh8Oe7kVha2FaqabgBUGyi1bRdO5IlzyTFrO2TrI2WqUK8qZRQg/Z6hxbR6HywOLyEtZg5WQTKUlfDvsQv55ze5Nm8hqTtIrNQIVZnBxBldGhZC88hK8cs06TkHu50qie8yiqwqcxl/e4ZfvWhTZyRY4CN2u4mFLLq9d8kxW/Em1AG65t1lUkxAelElNQrYBmoTsPASDQTUW5MCBA3JVNlo0qDarUbOuNDEIaOBoyJRBFdCgVZ8TFEiCgmMYxPXO+fypjz8G5OCYEDXYdB0jqchB5Vd1rVTCv02SxI1+1WJgco/kg8JLd4KCSzKgWij4vHItozqta0EywK6aK6IMrglB8IkyZdrUbBtxJ2kgGXG5y8vSJ+JxFR7JEd2pRDl+Qx5WzzNNBMMl+aA7W0NSohAZu/EM41BblDc24plnn1VTbJl2KiHmGxeHM1pcSNTUNcOTV+FU4nJulVumeNAfW2DY0kI/a/N3PTC8Mgk5KPK68bL7GhoboR4SUm41tCoiQbBLVhyk/N7RMewGNSk9tfXunscB1SSEoOxrErIN0CRk52FichLNzU3weX1S0MstCzTNRs3DICF0N8hD2b3c17nWkFdfG88Q1ecGPhYCYj57Fi+KwSWRUDNh1jxTDWWERRCZhup0EDScNMrG4lx8VpERuSepl1rLnY3bNgNFQiScq4kEMs8/j+fl2E4wfUyPkabqtHFMyIkTJ/Dqq6+I0vHJO5S7WNSKr5I/7CtXv5K++4Hh8ln6Z57dK3+r03Lu/HkcOkgSouVVY+tgGaqFhERuXcW5QAShbBK5pAN7PGFM2DrhiMeAWA5tw824Oh5Dhx148fmj6O5or/h8sqBbQh4QNAnZeeBMjGAoqGrXhhHid/L7/cpQPihQqJZXVjAvJGR/e7uq7VDoaFh5TySv8qRA0sW0cSyFXNxVm2eK6Zckht0TVHxqjIg8z9kvvM+QFCHhQE2pXdGNJIPhWazs4uHzbF2pDISrgC0LK/JMvqsTLS2tdyWpHhj5zF/j3CAHfDcSqlAoJOSw+a6xHnzGeJ64Hwnhswb5ML6lodQI3jMIG5/lucon+hNCundYrxOiURtYhmptCbkbJaxy00qbU3VtPC0gCVFrFVVaNimjmoRsAzQJeTxABcIWEPl5YKChpWDRIPKX1zR4NJhGDUD+qzwtkMRwZdN8oUw2qNyUUZZbnA0TFUXVIWTGgBG+QUjYPaPiknP2KbPbhucsj2qQa8WfAcbM+FaCIdWnOzQ0pMJR9yrp4nX1uYpP0sa4jX1oqp8x3pctGyQ+hrtBBgywi2xkZESNyWB+GPlCQmKkYXMg4SifrfXHOJkHTAOPtWTDSJuGRi1gedseEvJ0otbuGGqRygzd2vaOedJB5WzU7DR2LsqGqdzl8aAOChjLAn8NNyosGmPDMFL8bh8VYeSv8QwVHY0pfzn+wnAzDsOPqEQ5p2I0wiqPFaFgG4Z9vYNpogd2j/j9jfJ82Z3++Mu4VeicOSNuPIjy/XJ8clX2xzTIH+8Z6boTV/l5hsd7TBtbqLibMfOEBMEgKby/+UN5UVh7j+9m5L+h7KoPDY16wa5RguVaH1s7OJONckm556F0kYBu66HuvWM0NJ5mUMAMI3svcMAshdMQTMMPfw0CYxyGMS2fcyxEeTxE+TCrKajcpM7wbxxMi2GE+et2edDf369G7LN2woPrgLCVhESBBIUbzsXkl+es/XG9lbJ7Qm0KyP1pViOryp3+6cZz44jF4giHw6oFhN0wTANbQbjAmIbG4wpDrvWx9cPQQVsFfenumHuAzFg3z2nUCqMVgb8UVILLvXOEvFFTMMDpphRJuhszZYwOCco3w+GMEbY6EGXBZ2tdeTYJB+aq9osSp/txCmx5UC7d1GJHFSXBX7bw8TmekySV+3NtKkzWaujOuNmNxMG/XBXV8F8NkhN2D1FO6J8tIMaaKhoajxMoD1zAz1gbR2Nr4OzEah3B/CQ2qpjoMSEaGhoaGhoajwQGCdHdMRoaGhoaGhqPBJqEaGhoaGhoaDwSaBKioaGhoaGh8UigSYiGhoaGhobGI4EamPrP/tk/+xdylF00NDQ0NDQ0NB4gfu7nfo7H1gemGhNw1k7XM675e/edMjhV0FhkyJiqqKGhsfNwW8YrvwY2km0Da3XCWlTriLW4l1fqC607NDR2FgyR/YTobqAnNtIPlOjPvPnmmzzKLhuAiyUVM6s4c2MSudQqTp67jraOdjhyUdxaSSM0MYZIvoCZ8VuYCa+it71NrTNAcP0Abvx16dIlzM3Nqd0u9+/fX7mroaGxE0AZzyRjmJyeg9PpQHh1FXa7E1apqiQySQQWlpE3WWG3mtS239F4EqV8HivLIZjyCcTzJnic9ttyb4DKJx0P4dgHZxDNZzExv4Khvi7Mzs8jkUxibnYaZ6bmkQ0HUVOLGHwAADBDSURBVDQ50Njgvr2GCdczef/99zE9PY2pqSmMjY2hp6dnw1UYNTQ0Hiy4aWd0JYCFoOgHaxGRRAYuhwNmUwmhWBSrK2EULXbYzNw7K414MoN8NovQUgDFUhY5oR0O4QTHjh3jsYUVU4XEcA+M8avXMTu9iEuj48jlEjg9PoeeNh8iK8u4MjmNi5cvIJDI37UQExUKicjAwIBayZGbXBnLRWtoaOwccFEzf1MDEqthxIRkzM7OY2F2CsF4SpGLTCqBmalJzC0HkUomkBMlw/1cKONF+VsPJBOFXAbnR64hHIrh1sg4ZhcXMbcwh86uLsyNj2BmblnimsP4/CJKVbqDC6dxscDdu3dj7969auEjumloaDwasD2De1g1iZ4IL6+olZepJ+ZmJhHNUDaLiIr+mJ6ewlIwjFQqKSREiIjIrdouQhRJdZsIz7cwJsQEs0W8VALh/hI8oQIqkw5eK4fyvSpUN8XwXJMQDY2dDSWxFblVqx/Kuanyq9wq/5mkBlR2Lu+Dsz64HH15Z1xuvqfkv/I8dQdDLIcnumNNGGrV14qb1h0aGjsL99MThHFZrR9qHBNSXv6ZSoDbkBtLRBN0I/Eo378TkQE+ZxxaiWho7HxQig2ZLTtQ4qvclDvP1d2y24a4s3FfWXfced7QJ0qHrBMG3Y04te7Q0NhZMGTZkGc5ucut7F51fw22SEI0NDQ07kZ1K6eGhobGethIT9B1U90x7PflIDENDQ0NghvfBQIBLCwsoKurCx2dHaq2w032qsEN+4p6HIeGxlMJ6gkOLOfmgLt27YKv0acIyc//3M/XNkVXQ0NDg6AiWV5eRiqVUmSEE/PWm5yn20k0NJ5OUEewG5Z6IpFIIBgMqkpKtZ7YFhLCgWMcdFbd3GJesx1y9WyZjZplNDQ0Hj9QnuuR6Y380nmtHjGw1n2j6FXaymcbkqG69BHD36L/u583ybtYNnxPwrij3qXK76bjZcuUmVOa7zzP9Vaq41w3LLpxXZbKPT5Df2uf3XQ6NJ5qsJysV1Y2vU6IGjS2waCwb7/3Nj64NgFzJolQMIxcMY3z5yaQyqURXJ7HcjCCDz/6CPFkCuFEElM3x5GJhTAeiiIVXsFiPIXsagjBSAi35lZQymUQS8Th8fpUAjU0NHYeaJBYw8lkMrDb7WjvaOfws08oGnbjrjcojcY3OD2C9y6Ood1jx5nRKURWFhBNpzE7N4exySVcu3AT/YMdCCwvYX4phMDcAhbDEYxdHoXVbcHU3BKiK/MYjSYQi0axODODVMmEmyM3EAiuIjh2Cxfml2DPJbCcjOHKjQk0uO24fuM6EgVgdnoOq6kYEqEVTAVjWJmVNBTNSAWXcGslikI0hKLNjojoscvjc/CL32uivyQKLIfDMEcimAsHEQrHMT09gem5eaQKeUzPzMJitWL05nXEC2YszEwhUTIjGgxgbjmA5ka/WrZgWcJ9+71jgNWJSGAec4uLmA8EcGthEYlkApOjIyg6HJibvIXT1yaRi8VFnwYwJvcvXj4Lj68F8zOTWI5EMTM9DXODH16HrZzBJiEMiQWYT/xTmK7+Okw2Lywt+zE1OYEPz11CMJmBz+OCFQVcPncVrfL9FDGpfD/7178F+y/+KiyTkzAfPoSpwBzeef89zKyuIrWyjFiuhPGJcZyZmsah/v51BxVrPN2gLmCZWlxcUi0iHo9HLdFBPXH82PEtrhOyAahcdu/dhzf27UEhI9f5OGaiaYm8gMVQBClRUJFUHq8cOQSzXYRQhCiVyQEOO4pmM+KZtAjlCopWN9JCWmylAiKRFLq6u0U4mFQNDY2dCINsbFTDMbDuPS5+mAxjNmvHYEcrZqfmsUtkvkWMfDiVQT6XQzCVRGd3K6zFLBJmJ5r8XmSzeczPh+H0urAoBj8u+iWVzSGbjmNJKjWlbAEroRD29DSi1NgGh80Kj92KmFRwkjChv6cNc4ElZEUHBaRCtBiL4aOxMcQkjPBCEI1tPXIvhiUhOtlUCiVrA7oanRhfmEcsncGNW3NSSeJCbQl0NbVIOryIhYJi0KPICvnImN1AbAWRTB6rQioCiwFcnLiFYDqH2HIIlpIdfq9HDHZ5xo/T7sBAbw9mxajH80UszQWEzPVgsNUFh1TCHE4bsvEQQtmSvL9HiFYMkYUlXJ+Yw3MvvoJ4aF71tZdMNjRJWuyWKpUu+V5KzApbughEbqEUvCjx5uEUUtPm98Emj46N38T5m7dEH3tgqW6NEeJovnwVptl5mK9cR0ny1ONvxg+88jysCSGJSysIhkOi8IvwOT3iQWtqjY1wt55Ya9V5t+6BqSoKBi5CpSLhb8VNQa4ZraGMjOfUuRycU2wky/CvoaGxs8FFxK5cuYKYGPKGhgYcOXpEye4nBqYKUbjf1FqqA0PsDd2gUNENdFG/xj3DvepaBaJOywGV/VDx3XEzoPxV/PA51uJvO8k1n67WRSYaaDnlteG3fKcMOimflefpwNNyl4c8W/G7HsrvwHsqkNvPlYO8o1cZCO8YXdtGnt6+J7/VurQMuae6YgRSwSNpIMpxyiXP+VuJ8y4wHh68VzWw+LZfca8+19BYC5YPtphylXRyiI6ODrXwIEvptg5MZfEzCuHt38q5OpTLneu7zqvuE8Z9DQ2NnY3NyqphqO6F6qAM3aAOw834XetedW2cGyif3e1moNqP0Y1gPGY8fVdYxTvhGH6rwVu3w1TX5bNyN/b6aTCg/Bn+q567E07lnjr7ZNf47XtVz9yBuBRz5aNCQIjbcRm/64FxsOK5ZmbTbb9rzjU01se9ywe1w6ZaQtgKopdL1tDQKINbMdhx9epVxOPxckvIkXJLyFrSwRrQ/VpCNDQ0nkywNfDChYuKQ7AlZGhoSLkbK6ZumoToHSw1NDQMsEKSzWYVCblfdwwHYFbPjtPQ0Hg6wApIOp3GxYsXN+yO0SREsBrPwePkduFbV5QlNo2KQraIoq0F3F3QSr+baLJeC8ZLpc9R+LXgcU67ittur1xtDQVh5Kytm2spz5JmDpqsOW7xy3i5E+VWwfxi2lWe1wBjFstmukfWA/0bhGI9EnL06FGVxrXhV5OQTHQZoaIPuegSGhv9CMVj6O9sR7FkQjoaRVz8N9ktWI5FYXe3osltg03kMpvje9thMZWQzkr+Ux9VxmmoQZ7ZBOaCCTgdHklXDH09veJHyojVhkIyivlwAq0dnXCb5fvlc0jJd3A4nGofG35Tfg+LHKrFtyjvJvF5nE41zoLdElxW3mKxSngbl5lIKAnPv/3XKB0/UR5L8SAg6TC/cBTWf/XPAa+34vhJsOWJSp8LRdUDGhCGUWuZIVhWeLDs1QOmheOQ6gHzhGCZrAc76Z1YZil39b7TdqSFqC4zG5EQ4rFqCcnns1iNpeG1lZC0euB33jFcuVQKGfltcLnKDgS7oExFLK6E0Oh0IS9vaUERkWgSba3Nn/hYyVQBf3bpIv7f3/4epsMRpZQ0NJ4UkAA809OJf/ulH8JnD+6vuG4dG5GQ+3XHVJOQRGgOH14YU4SizdeAmdlbKFjd8HsbkA6sACKfzngEea8Lq7kG7PdZMZnOwZaOwNsyjAbTKsbnQ2j32rGcLOAzn30L1098D4FoHAlLCyzpDNzWuAi8Q9zSaHU5cOTl5ySNGaQCi7gVDMEmaW8d3INiaB6RZAaZglnCcyIlv92NNlyej+NgsxXXppbQ1dcFE3zoanNjJZvHc3sGRRetosHdCJ+kP5srIpkWUiuEKCFxtP/x76P4l9+F3LibnFOnCDFQR61gGDbRw59/C5Z//H8CqnXeGmgSsj40CdkY25EWorrMVJOQx7w7poRr5z7C9WARh3vaMB1ZhasgtSGHBVKvw9jYVaB5F3qtSdj2vgxXOIjh/f24cWMay5OjKHndyNm8cBYzojiBNz/3GakRVYIWkIT8j3/6Z/iNkx8/uBqMhsajgigotr78my99Af/kB9+qOG4d29ES8iQjHM3A+40/Q+lrf47SauwOCSF5sNtgee1lWP7J/1lqTBu3YOSFPLCF0lZjC6EBTULWhyYhG2M70kJUl5lqEsLzx7Yl5EGjru4Y+fiqS6NGpcHmeeW3BiGnsuJhrjFu1R0jx6NIO/NMGcd64q5R6FTcgpq6YwT1xM3uFBrkWrtjiuK/1rh3QnfMk4zwShyef/m/AOcuisJcU7ZEzkzNTbD+wr+Ead/eiuMnsV0GRZOQ9aFJyMbYjrQQ1WVmMyTkqa32c9pcOlNAJluQzKlj1o98fBrzWsHCU2vnj/IrRz2ox3/dcVd+awGVbK2o951zonxqRV781rqyZL1x1/u9iPXCoLLhwZK8mdJ815TVe6RpbVxU+uJVbtzxVhK3VDKFgrrxaGFy2GH7pX8N+wffg/29b999HPsubF//yj0JCGHioN41A3trg3wTY32QOlAOo3YCUgbTUn8Fdnveh+OxtqEyzTK/Q95JApHk1J+WBy1BG+kJlq6H2hKSiEVQcrhhzWZQsNnhqTD1UjaF0fEJ2Br82NXbvT2b2siLchAhrHZY7yFHiVQB37xyWY0JmQiFayAVDLzWT1iP3+3A45r2hxy3CE+nz4v/52ffxP/w6ktwuWqrMbD1gLJUS8tAvbXbndASkoyt4rtf/yqyrbvR6zTDZi8hUnLBmY9jfGoBu4f7sbSYQXenFwmrEwfdZozFk0gsL8PT2iqBNaKnpQET1y8jFwvDeeR1vHFgN4qiV5ZXI5iencNiKIlOZxZZiwuhNNDttSApRCWdTiJj9cGZjSHf2o381DUU/b2wZFbx+qd/EOboPK4tRpBaWYG7rQ02kxedTVYsBsMIjIzCte8A/JJ/Lz9/VL0LwTEhqXRBvR/HxvjO/d9RmPyO3NkeDVYXtkNEHqWIr8VOSst2YSe8U6kIk6sF9s/9Khz9r1cca8dWW0KYBQ+VhNwaGcPM3CiCSzEc/cIPoQ0ZLETSGPIU8NF8FFZRdG6nFecvXMen33gBFqsFZy/dQCKRQofPrjLM3NqPToe82HQSz+zuwOmT57B73z4sh0MY3tUrCjKPm7emMNjoQM5qRsDRjr3uNG7M5XC4xwPHwDPY3XxHkSeTBfzsn/wJfuvUGaB62WMNjWoUivjCgX346t/5KTR6uFT11vEkkZBcLosrV7Y2MHU9qBYP8VPtywhndWkJ5uYWeG1SY6w8txZsWanejK0oZGM5nkJLS4uqfBg6/pM+Bbx5d8SiNGO4eu0meob2CgnxrftO6yESFeV76ReQG/kj9rtVXDUeOPhtuBBbka2EdQz8fVohMmBpHob1zf8fHF1HKo61Yy0JyWTST846IZlkEmaXS2ooTHYRyVQWLufG/ZVFKZTBYAitUqu5lwqJJnJCfCyw1kBASlL4y2NCauuPy1emEa6nXO8Hvh9Xcqx1TEd5TMgjSrvkGZV7rWlXcdtq648lSaXJq2VMCNNMY1xr3yn91ipLJCEkMbXGXa0cakF12tdrCXna1wmJRDNwjf0Gcld+U4hQuCa50KgFQhLNDtj2/Cicn/rnYqw2njWUy5e7M233mGq9GRSkQsJp23aS4zrAfdRcxoaDNWK73imVSsF1jxlXm8VmWkLYHbOty7Y/LDjc7goBIcxwu5z3VKjcpbPtPgSEoOJUNaKawNBrVzZ31/+2Bvqt3beBR5N2oh7f9cTNmvOj2vGT5bVWEkA8Kr8GqsMwTo13Mv6eVpQKWeQm30ExviCFjMud5x7zI/uYHDmUMqvIT7+PYnSm8jU2AFtMeNQN2oz6wzFxP586wVEW25KWbdAP62GtnlDnVXqCZw+oJaSEG9fGsG//LoxMLWD/4K6KOzA1MYpkzoT+3l4hEmXGVBKhTaYyCAVX4G3ugL/BiYmpKdV83NPVVZ7RILUptbgQiggHl1FyNKO5waZq8yQcRrNpIhKBxeuFQ55XYauPxHvmMuFgFtzJAzVF9+fffhv/2zvvVe5rPJGQb9vU4MFv/Phfx19/7ugd6dgCWD7qaQnR3TElXPj4FJydu9Djtakt6udLXry8bxciy8uwcTp9PI9EehXRbAkvHd6L0VtT8Hh9aPY1IB5ZQSJvgcvtVGSyzevEDLtsLG5YCklkTA4M9XVhYU6MkdMHay6B1WQeu4YGEJqbRLxohTWbhKXBL/Gswu5rhsuUQyyZRVrytrXBgUtXb2L3iy/Cmkgimogjn0rA09wOczoOh78Fna3NlXe5G2FJd6MpjPzkd1BKBCqujxJlXVcLTDYnrP2fQ863B3YprzUWGYXygOJS3dOOMyI7Dim/9YDyQ7BM1gO+Ew89O+aTWNsS8gi7Y4o4dvwD8WNDVgjCWy89h6WVIPwizOdOvIPleBFOax4uu1cpt+c+/ync+vAC3K0uTC+nJGczWAmG8Nyh/ehw2XB9ahIJsxfpSAiffvMNhGdvYCKYFnJShEsyf2QhgM+9/CySiTQaTHmcGR9FIpbH0YN7kBFBHLl+E4MtHjQ//1kcbr27P58k5FePH8c//947SEtaNJ5c9Lc047d+8m/grX3DmoRsERuRkK0MTI0F5pTc5qPLcLd1oM1ZwshMCA0eB8LhVfT2tGNxKQ63vGLR3YhBnx3jiyvwNfkQXgqgaHfDY5f4YcOR/cNIx0IYHRvBQqSIwmoATXsP4XBvG+YX55EIx2F2uxBYWsRzb7yJwJjoBNEXTpcTLV4PwpEYWiXc69dvoXtgAPlIACW3D7Z8FkmnDR6LB163DaGVRTi9LUgGFoXk2DG4fzc88k6eNU3X4ZVlmL/+WZjyXCNEDG4dhvuRgzVryQfXF/8zbEM/XHGsDTvJYGsSsjEeNAnh+Y4YmLoTUdeYEDEMLIy1LqXN5ce57kMthqHecRXbkfZHtWx7TuK21agASARoFFmmt4p6SQj91ipLekzIzkZYKj2NtiTy134HhcBl+WAcnLrTmAjbhYuwNA7B5O1moaq43w2TuxXW/k9LBc4jZaZ24krQSLLs1muwt2PMwk4jITvpnR7VmBCWrKeWhBiNlavxLDxO7gtRAwmRGkM9A1MLUptUfmsQ8lJlYGp9i5U9mrSr7jUarBrTXo/AaBJSm0HRJOTeCK+swPzNL8CUCYpM1FauHw5E8+VScDz3j+DgQM57oN4yQ2gSsjE0CXkIJCQZDmAxUcRQb6cqiJxKV55SZ1YkgE263JRqbnIa+QYfbOLa19mJuCg2DvrlgF+H14v46qqK3yfKjsaL/J2z8m6HJW58af4qRajcikgl4jC7OD6kTDjK/u4WKHbH/MI77+Dnvv+u6t55rJtRn3RIofnRwwfwH3/8r6GzuaniuDVoElJbAV9LQtaOCTl85HBZ9u5BQvKpGG5OLaB3Vz98a9ZaySTjiKZzaOV3zSexHM2h0eOWNN+tXDPpjJJt5wYKMyvKzl6HQuaqtKlsBi63p7LaBze9E7JusSpFzU3s1jM+kXge3sw48je+gmIqoCoJDx1Fbs5oVboV6w16pJ40W2Dt/RRs+35CFOy9u/Y0CVkfmoRsjLUkZO2YkMGhQfXcQyEhmcQqTn18CnmzA8upIl4/vAunz43glaN9eOe9C3D53Ojs7IfLkkU6a4XTb8OyKKjh54/CnInjxrV5tDdZcJO7Y+azcEgGfeb1l3Hh6oiQkwzGZmIY6GvD9Ogo7A3NsIrSeGZ3Nyan57G4HIS3EIeztR1RexN6HCmEEk4Md4ria9uP3W13FCBJyC+9/z7+P2+/I0q+/EE1diikYP/U88/gl3/sS2htbKw4bg2ahGwPCamlJSQ2fwPfPz8BO9LwdgwiH5PKheiHjq5mFCRdkYkRNPQOIDA9ihVLD17Z04uVpSmEE1l4S3Gkmgawv92LxXAYoVujsA7sR0N4HFOOXuxvcqCABty8cUYqHSYk7T4MS7jTY7dga+9GIRHDl37oC5i4fB4JqfjMzC2js68HpawdDY4c8pL2q6fP4dlXX0EyIWSjuIoLszF02AowN3gQgx99jUV0dg2hv7tdvY+xgR3fL74agffY30IpfF3KKb/vI6rNFHOwDv4wnF/4jzDXue6RJiHrQ5OQjbGWhPD6qe6OyeXy8nHWNzZFqS5Qtrh3TIOrjjEhImS1bu1e95gQib/WvUQe5zEh9QiMJiG1GZSNSMhWWkLuBfFaKUqsx98njcbDdzzdjU0Ekc2msLCwjPbuLjW4nWm/kzfrB8DoyvcY7d33w7EcPPPfQu7a70lmRVjIK3ceHpgys7cHtmf/IUqdr9W9joUmIetDk5CNsREJ2aglpD6a/BhgIwJCsDuHolXOhNqEjEJfqkNA1x8WtjlsFDdZJv/uB06b44I7tULt+Fk53yrqjVvj0aOOYr8u7oS3iYCNhzdKxCaCsNtd2LWrXxEQ4m5Du34AfITPrWeUTcU88jPvoxC4gEJ0GoX43EM/inLkFz5GYf7jT3Q7a2g8CtyvGPJ23S0hqXhUakRXkIMdfbuH0Fs1j3527DoWsjY8v3cA8wsLCCwtYP+R56QakkQ8LUxSOEIxGcN8NIVde/YgEVhES0c7rp47g3xDO57vbcREygRHqYDA9IQYLhOauvuwu6cdyysheL1ecDxpPJFELpNE0e6F01SAxelCOroqLMQKj8eHdDwGt8ct/guwOdxw2O68SyKZx9/5g6/gj89fEEbyhPAyMfCHe3vwvX/0d9HlX7/bgkye7JSstRbUU0uqt3akW0K2jp3eEvK4I7yahOPCzyN/80+koLAV5BGQAMl/k9UJ23M/C+sz/6Cm1t1q6JaQ9aFbQjbGVltCqAk/8+abb/JQNzYClchGiiSbTiIajcPudMDp8qCxwa1qyIloFHPzS/C6LbhyawEdTV7EwiHMLC4hGJhFIJJGJhhAJJNHtliC01HChQsjiKYSsEgAkUQGPU0NiJcs4FCrWCSMhsZGOJxu2M1F3LpyAdPhVSwuLSMaCEgYWcyHoogszspvHE1eCwJzcQQWx3BrOQp5CGl/F9rcdxecfL6EBqcNN5ZXEE5noBpR+a6P6cHlyAeFCP73r72ELxzYe08qSuVQizEmWKjotxYFxXiJWowxQQVQa7oZN9Ncq2GsN26+cy15RgNfz/diumuNm6j2X06LVAwCy4qMUBlTwRBrw6+OMzZ7Dd+9MA1zKogrF69gYmISkXRCzm9gZWEC7310ToxoAZNTMxi7eRPBaALXz59HIJbC9I0LOH1zFpGlaamALOPGyDgCE2MYX17E8nxArkcRiSdx8fRJxAsWuB1WXLl0FuNzSwgtzWLk5rhUcJpx6dw5TM3MYfzWNG7cuIqZuTmEVwK4ePkKrt0YRz4Tx9WzpxAwN6AoOoNEazawitWVRdj9bXBWzaJjly538BXTj3S2CEd6FqWVq8JBxDBwl1USsod5UP7d7bAOfQnw74alxjJuoB4ZN8CywqNWWTdQj9wZqFfvGNhJ78R0EDshLUR1mWF+c5uMRbH5PGdlpbmpWaTFhGPHjvF4nyXr6Z2iK9+OsqWm6LqstY0JeYyn6LLQscDolpDNgwKvW0JqH5hazEnFAw7YCklMzi7C7/ejpbUF4cAioknJV0+DkICkyIQLlmIacLgwPnITew4egq2YwWoqL0qsEU4JbloqOD6vR+3MHUyW0NbghEsqKW6pDIlAwWGzYiWwBJPdgaWZSSyspvCDn/kBqZhMI2e2w+/zwyzpWApG0d7RjnAoCKvDA7/birmFAFp7+uGQOJeDEbnfhky+iJK8c17epaXRp96nGlxszfZXfxvFpbNiEeqrld4TFaOzIQpZWPf+DTg/+0t6YOoa6JaQjfGgW0J4/lQOTL0XKMrMgPrWCZEaoSIhtRGBfD4n5Ef81mjIGX+thY+KgQXjUZGQetLOuGs1xnxnpvlRkBAabsZbSytMvd+L6abSrIeEGISimoTUu4vuk4JIvABv7AKyl/9zef+Y7Qan37pa4Tj838HS/1bFcS0hYc1KSKKUlXwdZcXAdpCQ7TLY9ci8AcoPUa/B3knvVK8uNbAdaSGqywzzm9fV3TE7YhfdXCaFK5cuIV2woHtwALs6Wit3gMDMOCYjWTx/cC+CK8uYmZnG/sNHpVaUQzyVg0WEzFLMYm45hPbBIVgyeQQWpuBtakV7SxNWgkG4GhrhcTmQDAellrMCu78LfpdF/BaRlDLY3uKvxFZGQmpXf/8P/whfOXu+3KVxn4rGJ8Bc3KofAxv6LaHV68XX/t7P4I095T60tdAkRJOQrWC7SUgty7Y/yeC+V5Zv/QhMqSWR69oqJfcFx5rYPGj4m9+C2b++XiDqLSsG6pFxA5qEbIzteKedTkLut2w7WUXdY0K2ilw2jVAopBYbstidamMqCk0mncL4rUn4PFZcHptHq8+DWCiA2UAQgbkJLERSSK0sYTWbEeKQQVNLI1ZDKdXyabFa8OH3v43ZaF60wSzOj80p0hGLhnFrfgm5RAjheBEuJBFFA3zOO0qCY0KcNjOuBJbVmBDVa8ipM5s9KKDruW/m2MBvk8eN/+a5I/ipF5+TtK1fuJhnRK3kkAWXYdRijAkWfvqtRUHVm3Yj7lrAuJnmWsszlU+tcdMv460lz+r9Xoyb+V2rQan2X05LeUyIYew2MyaEmJtfQE5kjptXpsIriJkdcFVaIYtS2UgkcpJHJqyIjmDpKJVyCEUSSkFSPKrBNC2vrKDBU94P6i4SJOdywRM5ym7V98PLAZjcHlgrj+czCaSkYlSSNKyuxtUu3XeFdx9kig74Dv0YLJ4OWLx9sDTvhaXl4PYdEp5t6EfgevPnYW68syHoeqi3rBioR8YNMC08apV1A/XIvIF69Y6BJ/GdtiMtRHWZYdqMMSHML1ZWmprKi0w+0WNC7qicjcHBZOlMQemoWDInRMgBW43dMSUalho/XkEUuOrKqUHI+bH5kWtl41TgDKPW2lI9taR6067HhGwd9XwvojrtLDtru2M2MzsmND+FD89dFeKSRfeuXejymHBtKQZ3IYmRsWns278HwZUsmps9KLg82O+1w9rVjIXZVeSXJnFydhHdXT1wWszIZIto87owPTUDt6OEWM6Bl144ingqiaHmBlyZE8W3GkaGCxnmixgc6Mfs1C2MTS/j1eePohgPISjpSK7GMDO/goPDXZhNutDuNcHX3AVLYhmhZB72fBxpsw3LQrh8Pr+857PwNXrh90rlqVBCVsLmKqSrwSU4/+LzMOXiUpF4QLqSG8vJ92v48W/D3LS34vhJ1CvbBuotM0S9sm5AjwlZH9v1Tg96TAjLASsqD3XF1McF3MCOY0ISmRQmQmGpDYlSqdy7H6h0WRirDRpJEJXkLmF8bNG4Fx6lIa9XUT3KtGsSsnXUa1C2g4RsFyQaeY/KxX2wmUrJdiASz8Fnz6I0fwLF0IhUTtLiutlESiqtLkkrW5mkUrMmDxWEgLAFxNL3JkyOe68WXK9sG6i3zBD1yroBTULWhyYhDxBzl0/hes6DjuwyMh1H8eJgi9IomWQA3/zLEzj0/CHYzXaEpLbjsplhFiG2W+TFQysodfeit6UV166cQ19XJ6Znl5FKrKK5qw9HD+6vLFBWRlxqO1/8tf+ID26N80UrrtsAyfRXBnbh2P/1H8G+Qbj1GnIq/VoLHxUDC0mtiupRpp1x12qM+c5M86MgITTcjLcWo1zv92K6qTRrNSj0bxAKKmC2Zly+fAWJRAIej+epHxOiZsd8/6dRXD4v3IO6cov5XMzD3P4cXD/8n2DxdlUca0O9ZcVAPTJuYLsMdj0yb4B5QtRrsHfSO9WrSw1sR1qI6jLD/F67d8zagamUlIc+JmSzsFjMsDe2oNvfALu7ET6XtbLCqAmcXid1Mcm0ZnicJpiKBblXQjAQgs3lhMVmEsXoRzYexszsolQyfDi8fx+KmRTcEqatqnM5lyvhjaFdSBXycNpt6GpsRI9/C0eTHGv89IvbW8O78Qt//UdUeBuBH4ZGqRYhp6IhaiWHLLgMoxZjTDzKtBtx1wLGzTTXWp6pfGqNm34Zby15Vu/3YtzM71riJqr9My38BpxiS7fe3t7b6Vobfj1xPk7I5C2ifMUopYOqpcLk8MMk+kkddq8oUSGAVqccrnUPS2M/LHv/G5i6X5M8q0/X1ltWDNQj4waYFh61yrqBemTeQL16x8CT+E7bkRaiusxQZxQKRSwvl8eOcTxIY8UePvXrhNw9JiSPZp+9pjEhLADcO8ZWIyOup6bBj834a2XjLCAMo9ba0qNMu+6O2Trq+V5EddpZdoyWEQP8pqz836s7JjZ3A9/66CqaW33yrBNOqwXxSBTexgZY7VbERVm5hcAnoysIWfrw6r4+BGZvYHIlhcFmJ7L+bvR5bRidnEJRyoDV3wpzZAbLzna0O8zIFV1IrM6jmI4j625DqxTtWHgFBV87TIkIPvXmW8gsz2J8cRkl7jZrLsLt6YQPccyvBGBxeRBfzao1g7LWEuwSTmNLO4Lzs8ja7Gjt7sebLz6n3oXI5YtIZ9l9YkI8nobv8v+C3NjX5M5aXSIGq+UgXF/4VZi9vRW3T6JeuTBQr2wbqLfMENv1Tro7Zn1s1zs9iO4Y6it++2pdq/SvyJceE1KFaILrhNiQymUxFQojLZm2WZGjUWJhrM5k9kE7ROmyNcR3n4+qSYgmIZsF82snkRCGV/39+E3vR0IoHeVt8SWMfE6UUblripspsj5nkbTlsnmYhZxwhgzTytH1xZJJ/JTDYCNmPidxMQ/FH8Ft9u+8VglFqX3RQYXNBQW5qJ+cMzx+w7yQh0xmFZcvXUPP8CH0tzWV3UWhc5C5sdJoLLKC0Ykp+Fo6sae/R62/QTCctXuzRLhs+zkhIaN/KkngustV+SBpsLQehPuHfh0mTUJqgiYh62OnkxDmU7WuZXrrJiErXCY9HoPfWcCZqTiGm4pYKnWiz5UGnA1SQ1mVWkQDZkfH0N3bLrnjhM8tNZREDI4GL9pbWzAzfgsmhx1NPqkR2dww5zIIhFcRnZ6AU4Q9k8iICDvR1WRH1uJEKZ3A2K2b6NuzTw32jKezWI1E0NbWjiyNgiRNVJeE70chEUJOFFcoWUCn1LBiUlNxmLKIJHPwuN3Y1df7iTEhX/r1/4RjY7dEm0lm1S5vd0AmIml4bWgA7/3jf/jAxoRoErJ1aBJSWwFfS0J4Xa34+E3vT0KeXHAXXffkHyF34VdRysYUCVKQMgOzDfaBH4T9U/9zuWtmA2yXwa5Xtg1oErI+mL88NAn5JLZKQqgJtzwmxOWwYn52DkvJIvpavaqARdMZpKMhpKSiMHL5Eswujxh8J6zFAnxdXQhO3cSFazcQzeTQ39WOifFxpAuSyEQKvuZmNXbjxvgcWpoaYbJwfIcN6XgciVgIsZwZngYX2to74RYFvDQ1jmgqD5fdIi+ZxszcCkyFOGIFCybHR9HQ6EckvCI1KjNSiSCC0RS8TjcahIDYCxnkPX64LHeEKpcr4pXBPkQlw7j1dXujT8jL5o8uOTrWuPXI8eaeIfx/v/xF9PjvXhytGhRQfqBahJz5TqNYi0Ej6Jdh1GKMiUeZdsZdq9BRKJjmWg3jWqHaCui3Wpa2AuZXPXHX872I6rQzLQyP34/h8eA3JQlZG77xzJOOdCIOnPmXKIZvyscqSCEX42AcuSSK0RlYe19XW+1vhHrlwkC9sm2g3jJDbNc71SPzBlQZFWxH/j5p77QdaSGqywx1BvOJOoPXhpvJbMLxY8ef7jEhbJ7lhlOUrVgihyY9JmTL0C0hW8fT3hKSWBjBN07P4qVDu2C2O7C6EoTbJXlhcooMORBaWEDXrl74W5px+cJl9HU1Y3J+GXmJq6OnF3uHd2N67CYc3hYUkqtIlCzY09uNxaVFpNIpWKVMhELLiK/msf/QXvVMNCcKMSXP5vLgwNAju3twc3wWjf5G2N0u5OMRJEs2WHIJuP3t8FoLWEoUEA0F4ZesTtt8GGz1YyEYQmtHN9xS+VkPYS7bnriC3OXfQDE+XyYihFTETE4/7Hu+DOu+v1l22wD1yoWBemXbgG4JWR/MXx66JeSTWNsSwkUN2V1qYG1LSG1VwScA7G92Oy1wOcoH+3pPTUzi986cx2+ePoffkuNPzl/CdChc8bEximKYHhXqUQ71+N0OPKq0P8r3ZtyP83vfHcYny728XeVsfdg8zXjlmf0oZZJCJNrhb2yEmfPa8jnMzC/C7LAik0yIgFrgNOUxcmsKFrcfR44chrWYV6sqh0MhhMJBXD1/Fh9dvIakKM9IOITA4jzSZg+6OjphLqaxtLyMhbkFJNMZeSaOVDIFt9uDZCyKlXAYWTGOy0tLiEXjWAmsCEkxob3Zj3QyiZmpSYxNjOHW2LgaM5Yv5BBeWcTMzIzadTeWL787/6f887eUDiP57b+H3Ng3UFg6h0LgYvlYuYr87HEk3/2/IT/+beXvXtj+7/RosV1p2UnvtF3YSd/6QeXveuaxWk/w7JG2hKyMj+JmNIEOUUarohgyRcDvMGNmegEt+4ZhiYdhcviQDC6jfdcwTPk4Zqdm0NzcjJS8nTWbQcHmEMUVQ1NrE6YmgvB4rOjoaERwKYZCPARzX6/UTFLoaHAiY/did3+/2ubbQDyRx5u//Cs4PzsH2KvYJHNPmNy/+5s/in/yuc9UHO8GGT6ZXa01jnpbE1gzr5UBP85pZ9y1tgjwnZnmR9ESwpoB4zVaBraCer8X082aW63Kxmj5YNqrW0KM8Ix8XRu+4edJB1tCGk1BFIRoFKPTUshT4ip5wRYRdxtsQ1+EufVg+eENUK9cGKi3rBjYjpaQ7Wo1qEfmDTBPiHrzdye903aVme1IC1FdZqrHhBhliG7kEj+3U9YJ4d4xnV1d8LsdiMeT8PiasHtgAG0tLfDYTbh+/hJsLd1o8znVWI/WllYIlcByPIs2IR0O8d+zawAd7a3weRrQLPdb/R7YrDYUYMHgwBA6WpqQzxbVHOXO3j4J924ylckV8dMvPYt9Ha3o8DbgQFc7nu3uwuc5puOv/Qh+8sXnK09+Evz4FPhaDBrBAlT9gbYCxkvUSg4f57QbcdcCxs0011qeDaGqBfTLeGvJs3q/F+NmftcSN1Htn2nhN6j+fka+rg2/njgfJ6RXg8j9yVvIT7+NwvIlFIJXK8c1FBZOI3P1d2Hx9alZMhuhXrkwUG9ZMVCPjBtgWnjU+071yLyB7czfJ+2dtiMtRHWZoc5gPlXrWqaX10/9OiHbOSaknhpHPTUNfmx+4FoZ8OOc9npYu1Fjr0XgmGbdEmK0hKTl+k54Rr6uDd/wQ+SSqxifW0GrVDxaGu5sacDu0HQyjpRUCFqb/Cjm4pgLpdHq88Hluru2yW4VTrt1Vzatqwa/D7tnOAtuK1iNRuGSb3pXzbYo75jNwepwomoc+4YIx/JotKwiP/JVFCPj8lIZcRWPpQJMrjbY9v1NmNsOlx/eAPXKhYF6y4qBemTcAMsKD90S8klsxzttV5nZjrQQ1WVmMy0hdNXrhAgJcdhMuLq4gLFgGDn5oMyYBnnnF/p60CNKcSNoEqJJyFbwJJEQfoPq8Ix8XRu+4YfgYmVvX5qEs5iBxdsOUz6LRm8jGj02rAoBKSzPiXsDgoFFRJ39eHVvH+amRhCIptHtLiHWuAuHuxpxa2IcsZUgLK2dcISnEOk8jH2NNhTRgBtXTyIWCqHUPoQXd3fixrkzSHo70NzgxJc++2ncvHgWy8kEViNpeFu8MMOHFncOwUgCAYm3u68fK7cmMfDay0DgJibyXfBHJxH3tcOVSaBr92F0tzSgwe1CVtKcTOfV+8UjK2j43pekcC4D5uqyJfnBjecErs//Mmx7flSdrwdNQjZGPTJvgHlC1Ju/O+mdNAnZBHKJKC6PjqO/vxcz09MYHD6M9OoK2lp8uHrtmlpWvU3cPLkYSlanZGoBqegyPL5GOBsakVoNw+ZuQo8oobC/D6WFCcTlRbOZFExOLyzyAbwia/PhDFobbHBKLahga0Amuohk3oJmjxuRcLA8ANXVhKG+vrvHhCTzePOXOCZklqWz4iqQcJHLV8aEfLrieDc0CdEkZCt4kkiIcW2EZ+Tr2vANPzsNHE7KRc2Yts3kCfOf2Ohd1OyY+CXkr/8BisklsVRZcWW4UqmxN6oxIdbhL4vTxnmhScjGqEfmDTBPiHrzdye9004nIcbsGKMM1UxC6gEjyXNnWjmh4DNBXJGwKB+xKHbeYmFi87BYLUp4uGRyeVVFq3xocZdnmcll/yLA8muSa45Kt8rLZFXBEqNSIUmc/pOTF+UIezlVcfMeM8NkEYUotZK1A3aZjnSlgFaDqyK67DYVv4aGhsZGoIowlXIo5RJyRSVFzVcB9ZdFDJa1/imQGhpPAgwS8lCqJzTfXHKZNQiLEAMKJFkk3SmnHJ9hFQJCkS0TDmOQTWXgjzxkYu1DahB8Xom2nDA8RUSkZkn/6oYKryiEhkSn7HCbnEjcpnUICMFH3UI21h5Om1UTEA0NjftCcQ6zrbxxHTews/vuHNx6XxMQDY1PgGLTKcc/VFcaGhoaGhoaGg8F+LX/P9w17KeGP1msAAAAAElFTkSuQmCC">
            <a:extLst>
              <a:ext uri="{FF2B5EF4-FFF2-40B4-BE49-F238E27FC236}">
                <a16:creationId xmlns:a16="http://schemas.microsoft.com/office/drawing/2014/main" id="{0CBBED44-880B-48F3-80C5-0CF37C363643}"/>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A447708D-9F46-459F-B78E-91AD56C83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84" y="1952625"/>
            <a:ext cx="6269895" cy="3774336"/>
          </a:xfrm>
          <a:prstGeom prst="rect">
            <a:avLst/>
          </a:prstGeom>
          <a:ln w="9525">
            <a:solidFill>
              <a:schemeClr val="tx1"/>
            </a:solidFill>
          </a:ln>
        </p:spPr>
      </p:pic>
      <p:pic>
        <p:nvPicPr>
          <p:cNvPr id="9" name="Picture 8">
            <a:extLst>
              <a:ext uri="{FF2B5EF4-FFF2-40B4-BE49-F238E27FC236}">
                <a16:creationId xmlns:a16="http://schemas.microsoft.com/office/drawing/2014/main" id="{09631739-1CF1-4130-BC89-BFA6E72FF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532" y="1116458"/>
            <a:ext cx="4360143" cy="2616085"/>
          </a:xfrm>
          <a:prstGeom prst="rect">
            <a:avLst/>
          </a:prstGeom>
          <a:solidFill>
            <a:schemeClr val="accent1"/>
          </a:solidFill>
          <a:ln>
            <a:solidFill>
              <a:schemeClr val="tx1"/>
            </a:solidFill>
          </a:ln>
        </p:spPr>
      </p:pic>
      <p:pic>
        <p:nvPicPr>
          <p:cNvPr id="10" name="Picture 9">
            <a:extLst>
              <a:ext uri="{FF2B5EF4-FFF2-40B4-BE49-F238E27FC236}">
                <a16:creationId xmlns:a16="http://schemas.microsoft.com/office/drawing/2014/main" id="{11A00E4E-B05B-49AF-8C1C-210053C60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334" y="3935291"/>
            <a:ext cx="4343342" cy="2602772"/>
          </a:xfrm>
          <a:prstGeom prst="rect">
            <a:avLst/>
          </a:prstGeom>
          <a:solidFill>
            <a:schemeClr val="accent1"/>
          </a:solidFill>
          <a:ln>
            <a:solidFill>
              <a:schemeClr val="tx1"/>
            </a:solidFill>
          </a:ln>
        </p:spPr>
      </p:pic>
    </p:spTree>
    <p:extLst>
      <p:ext uri="{BB962C8B-B14F-4D97-AF65-F5344CB8AC3E}">
        <p14:creationId xmlns:p14="http://schemas.microsoft.com/office/powerpoint/2010/main" val="345729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4860-A95B-42D4-A3BE-D49F671B8A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56E411-BAE4-43BC-87FE-8E385F3BFFF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421ACFA-5713-4B82-8B6B-18064DD6809B}"/>
              </a:ext>
            </a:extLst>
          </p:cNvPr>
          <p:cNvSpPr>
            <a:spLocks noGrp="1"/>
          </p:cNvSpPr>
          <p:nvPr>
            <p:ph type="sldNum" sz="quarter" idx="12"/>
          </p:nvPr>
        </p:nvSpPr>
        <p:spPr/>
        <p:txBody>
          <a:bodyPr/>
          <a:lstStyle/>
          <a:p>
            <a:fld id="{5D1E5300-FC0F-4317-A193-EF6CE9E6F7B5}" type="slidenum">
              <a:rPr lang="en-GB" smtClean="0"/>
              <a:pPr/>
              <a:t>8</a:t>
            </a:fld>
            <a:r>
              <a:rPr lang="en-GB"/>
              <a:t>  |  </a:t>
            </a:r>
            <a:endParaRPr lang="en-GB" noProof="0"/>
          </a:p>
        </p:txBody>
      </p:sp>
      <p:pic>
        <p:nvPicPr>
          <p:cNvPr id="5" name="Picture 4">
            <a:extLst>
              <a:ext uri="{FF2B5EF4-FFF2-40B4-BE49-F238E27FC236}">
                <a16:creationId xmlns:a16="http://schemas.microsoft.com/office/drawing/2014/main" id="{FF7BB3E7-D06B-4682-8D6F-D3DE928A2C27}"/>
              </a:ext>
            </a:extLst>
          </p:cNvPr>
          <p:cNvPicPr>
            <a:picLocks noChangeAspect="1"/>
          </p:cNvPicPr>
          <p:nvPr/>
        </p:nvPicPr>
        <p:blipFill>
          <a:blip r:embed="rId2"/>
          <a:stretch>
            <a:fillRect/>
          </a:stretch>
        </p:blipFill>
        <p:spPr>
          <a:xfrm>
            <a:off x="139299" y="754039"/>
            <a:ext cx="11913401" cy="5782264"/>
          </a:xfrm>
          <a:prstGeom prst="rect">
            <a:avLst/>
          </a:prstGeom>
        </p:spPr>
      </p:pic>
    </p:spTree>
    <p:extLst>
      <p:ext uri="{BB962C8B-B14F-4D97-AF65-F5344CB8AC3E}">
        <p14:creationId xmlns:p14="http://schemas.microsoft.com/office/powerpoint/2010/main" val="160475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4F9"/>
        </a:solidFill>
        <a:effectLst/>
      </p:bgPr>
    </p:bg>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8A4CB7B-45CA-430C-8BC8-7DA84F3CF81D}"/>
              </a:ext>
            </a:extLst>
          </p:cNvPr>
          <p:cNvSpPr>
            <a:spLocks noGrp="1"/>
          </p:cNvSpPr>
          <p:nvPr>
            <p:ph type="body" sz="quarter" idx="11"/>
          </p:nvPr>
        </p:nvSpPr>
        <p:spPr>
          <a:xfrm>
            <a:off x="695325" y="5084763"/>
            <a:ext cx="10801350" cy="737303"/>
          </a:xfrm>
        </p:spPr>
        <p:txBody>
          <a:bodyPr/>
          <a:lstStyle/>
          <a:p>
            <a:r>
              <a:rPr lang="en-GB"/>
              <a:t>Jennifer Sampson</a:t>
            </a:r>
          </a:p>
          <a:p>
            <a:r>
              <a:rPr lang="en-GB"/>
              <a:t>Principal Data Scientist</a:t>
            </a:r>
          </a:p>
          <a:p>
            <a:r>
              <a:rPr lang="en-GB"/>
              <a:t>COO DIG DS Knowledge AI  </a:t>
            </a:r>
          </a:p>
          <a:p>
            <a:endParaRPr lang="en-GB"/>
          </a:p>
        </p:txBody>
      </p:sp>
      <p:sp>
        <p:nvSpPr>
          <p:cNvPr id="3" name="Tittel 2">
            <a:extLst>
              <a:ext uri="{FF2B5EF4-FFF2-40B4-BE49-F238E27FC236}">
                <a16:creationId xmlns:a16="http://schemas.microsoft.com/office/drawing/2014/main" id="{435A5087-41DD-48F0-B6FA-ECF22A3BC1A3}"/>
              </a:ext>
            </a:extLst>
          </p:cNvPr>
          <p:cNvSpPr>
            <a:spLocks noGrp="1"/>
          </p:cNvSpPr>
          <p:nvPr>
            <p:ph type="title"/>
          </p:nvPr>
        </p:nvSpPr>
        <p:spPr/>
        <p:txBody>
          <a:bodyPr/>
          <a:lstStyle/>
          <a:p>
            <a:r>
              <a:rPr lang="en-GB"/>
              <a:t>The language riddle, AI and safety offshore</a:t>
            </a:r>
          </a:p>
        </p:txBody>
      </p:sp>
    </p:spTree>
    <p:extLst>
      <p:ext uri="{BB962C8B-B14F-4D97-AF65-F5344CB8AC3E}">
        <p14:creationId xmlns:p14="http://schemas.microsoft.com/office/powerpoint/2010/main" val="1761143685"/>
      </p:ext>
    </p:extLst>
  </p:cSld>
  <p:clrMapOvr>
    <a:masterClrMapping/>
  </p:clrMapOvr>
</p:sld>
</file>

<file path=ppt/theme/theme1.xml><?xml version="1.0" encoding="utf-8"?>
<a:theme xmlns:a="http://schemas.openxmlformats.org/drawingml/2006/main" name="Office-tema">
  <a:themeElements>
    <a:clrScheme name="Custom 6">
      <a:dk1>
        <a:srgbClr val="333333"/>
      </a:dk1>
      <a:lt1>
        <a:srgbClr val="FFFFFF"/>
      </a:lt1>
      <a:dk2>
        <a:srgbClr val="7D0023"/>
      </a:dk2>
      <a:lt2>
        <a:srgbClr val="E0E4E7"/>
      </a:lt2>
      <a:accent1>
        <a:srgbClr val="243746"/>
      </a:accent1>
      <a:accent2>
        <a:srgbClr val="007079"/>
      </a:accent2>
      <a:accent3>
        <a:srgbClr val="D5EAF4"/>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External presentations.potx" id="{7806EC8F-5005-44B0-AF20-ED2FD1DB4B39}" vid="{0D618F24-87C4-4BFA-8004-AE7A7E8C095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External presentations.potx" id="{7806EC8F-5005-44B0-AF20-ED2FD1DB4B39}" vid="{59E482BE-6450-4489-92F5-E1E1DB8446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F166998698CC4FBA459CB5A337274C" ma:contentTypeVersion="11" ma:contentTypeDescription="Create a new document." ma:contentTypeScope="" ma:versionID="86395e89557c2be93248a0b84dafde5f">
  <xsd:schema xmlns:xsd="http://www.w3.org/2001/XMLSchema" xmlns:xs="http://www.w3.org/2001/XMLSchema" xmlns:p="http://schemas.microsoft.com/office/2006/metadata/properties" xmlns:ns2="4907f832-0c1b-4557-8922-601395461a59" xmlns:ns3="9d6d658a-c353-454d-a010-0640351ad6e5" targetNamespace="http://schemas.microsoft.com/office/2006/metadata/properties" ma:root="true" ma:fieldsID="8f2ab57c30f0977e4b7d0ff0d82e351a" ns2:_="" ns3:_="">
    <xsd:import namespace="4907f832-0c1b-4557-8922-601395461a59"/>
    <xsd:import namespace="9d6d658a-c353-454d-a010-0640351ad6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7f832-0c1b-4557-8922-601395461a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d658a-c353-454d-a010-0640351ad6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d6d658a-c353-454d-a010-0640351ad6e5">
      <UserInfo>
        <DisplayName>Ronny Larsen (RONLA)</DisplayName>
        <AccountId>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D0416-3A9E-4346-9868-B287F85A2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7f832-0c1b-4557-8922-601395461a59"/>
    <ds:schemaRef ds:uri="9d6d658a-c353-454d-a010-0640351ad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92669B-0D7A-403E-B7AB-A36EDCCCF81D}">
  <ds:schemaRef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d6d658a-c353-454d-a010-0640351ad6e5"/>
    <ds:schemaRef ds:uri="http://purl.org/dc/elements/1.1/"/>
    <ds:schemaRef ds:uri="4907f832-0c1b-4557-8922-601395461a5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925750-92F4-4EFA-A7E9-A699A9FD2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 External presentations</Template>
  <TotalTime>0</TotalTime>
  <Words>261</Words>
  <Application>Microsoft Office PowerPoint</Application>
  <PresentationFormat>Widescreen</PresentationFormat>
  <Paragraphs>50</Paragraphs>
  <Slides>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Calibri</vt:lpstr>
      <vt:lpstr>Equinor</vt:lpstr>
      <vt:lpstr>Arial</vt:lpstr>
      <vt:lpstr>Equinor Beta</vt:lpstr>
      <vt:lpstr>Equinor Medium</vt:lpstr>
      <vt:lpstr>Equinor Light</vt:lpstr>
      <vt:lpstr>Verdana</vt:lpstr>
      <vt:lpstr>Office-tema</vt:lpstr>
      <vt:lpstr>Custom Design</vt:lpstr>
      <vt:lpstr>The language riddle, AI and safety offshore Jennifer Sampson Principal Data Scientist </vt:lpstr>
      <vt:lpstr>The digital  energy company​</vt:lpstr>
      <vt:lpstr>Predicting and preventing safety and security incidents</vt:lpstr>
      <vt:lpstr>PowerPoint Presentation</vt:lpstr>
      <vt:lpstr>PowerPoint Presentation</vt:lpstr>
      <vt:lpstr>Knowledge Graph</vt:lpstr>
      <vt:lpstr>PowerPoint Presentation</vt:lpstr>
      <vt:lpstr>PowerPoint Presentation</vt:lpstr>
      <vt:lpstr>The language riddle, AI and safety offshore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riddle, AI &amp; safety offshore Jennifer Sampson </dc:title>
  <dc:creator>Jennifer Sampson</dc:creator>
  <cp:lastModifiedBy>Jennifer Sampson</cp:lastModifiedBy>
  <cp:revision>18</cp:revision>
  <dcterms:created xsi:type="dcterms:W3CDTF">2018-12-03T13:50:08Z</dcterms:created>
  <dcterms:modified xsi:type="dcterms:W3CDTF">2018-12-14T14:31:45Z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0x01010021F166998698CC4FBA459CB5A337274C</vt:lpwstr>
  </property>
</Properties>
</file>